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24" r:id="rId3"/>
    <p:sldId id="310" r:id="rId4"/>
    <p:sldId id="299" r:id="rId5"/>
    <p:sldId id="315" r:id="rId6"/>
    <p:sldId id="257" r:id="rId7"/>
    <p:sldId id="316" r:id="rId8"/>
    <p:sldId id="317" r:id="rId9"/>
    <p:sldId id="318" r:id="rId10"/>
    <p:sldId id="319" r:id="rId11"/>
    <p:sldId id="326" r:id="rId12"/>
    <p:sldId id="327" r:id="rId13"/>
    <p:sldId id="320" r:id="rId14"/>
    <p:sldId id="328" r:id="rId15"/>
    <p:sldId id="291" r:id="rId16"/>
    <p:sldId id="272" r:id="rId17"/>
    <p:sldId id="303" r:id="rId18"/>
    <p:sldId id="308" r:id="rId19"/>
    <p:sldId id="292" r:id="rId20"/>
    <p:sldId id="259" r:id="rId21"/>
    <p:sldId id="293" r:id="rId22"/>
    <p:sldId id="297" r:id="rId23"/>
    <p:sldId id="325" r:id="rId24"/>
    <p:sldId id="294" r:id="rId25"/>
    <p:sldId id="329" r:id="rId26"/>
    <p:sldId id="295" r:id="rId27"/>
    <p:sldId id="331" r:id="rId28"/>
    <p:sldId id="332" r:id="rId29"/>
    <p:sldId id="333" r:id="rId30"/>
    <p:sldId id="335" r:id="rId31"/>
    <p:sldId id="336" r:id="rId32"/>
    <p:sldId id="273" r:id="rId33"/>
    <p:sldId id="296" r:id="rId34"/>
    <p:sldId id="314" r:id="rId35"/>
    <p:sldId id="330" r:id="rId36"/>
    <p:sldId id="284" r:id="rId37"/>
    <p:sldId id="312" r:id="rId38"/>
    <p:sldId id="287" r:id="rId39"/>
    <p:sldId id="270" r:id="rId40"/>
    <p:sldId id="275" r:id="rId41"/>
    <p:sldId id="301" r:id="rId42"/>
    <p:sldId id="282" r:id="rId43"/>
    <p:sldId id="313" r:id="rId44"/>
    <p:sldId id="302" r:id="rId45"/>
    <p:sldId id="298" r:id="rId46"/>
    <p:sldId id="337" r:id="rId47"/>
    <p:sldId id="347" r:id="rId48"/>
    <p:sldId id="280" r:id="rId49"/>
    <p:sldId id="338" r:id="rId50"/>
    <p:sldId id="339" r:id="rId51"/>
    <p:sldId id="340" r:id="rId52"/>
    <p:sldId id="344" r:id="rId53"/>
    <p:sldId id="345" r:id="rId54"/>
    <p:sldId id="34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26657" autoAdjust="0"/>
  </p:normalViewPr>
  <p:slideViewPr>
    <p:cSldViewPr snapToGrid="0">
      <p:cViewPr varScale="1">
        <p:scale>
          <a:sx n="16" d="100"/>
          <a:sy n="16" d="100"/>
        </p:scale>
        <p:origin x="2588" y="24"/>
      </p:cViewPr>
      <p:guideLst/>
    </p:cSldViewPr>
  </p:slideViewPr>
  <p:notesTextViewPr>
    <p:cViewPr>
      <p:scale>
        <a:sx n="1" d="1"/>
        <a:sy n="1" d="1"/>
      </p:scale>
      <p:origin x="0" y="-380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5A481-14DC-4BF9-8E2C-D0C3E6D55E14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E937E-11B7-420B-9A90-5C9D1B07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2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will learn about Docker and k8s ..two amazing and trending technology in the IT world .</a:t>
            </a:r>
          </a:p>
          <a:p>
            <a:r>
              <a:rPr lang="en-US" baseline="0" dirty="0"/>
              <a:t>We learn to develop , manage and deploy complex applications using these two .</a:t>
            </a:r>
          </a:p>
          <a:p>
            <a:endParaRPr lang="en-US" dirty="0"/>
          </a:p>
          <a:p>
            <a:r>
              <a:rPr lang="en-US" dirty="0"/>
              <a:t>How are these two connected .</a:t>
            </a:r>
          </a:p>
          <a:p>
            <a:r>
              <a:rPr lang="en-US" dirty="0"/>
              <a:t>Learn with demos and real-time</a:t>
            </a:r>
            <a:r>
              <a:rPr lang="en-US" baseline="0" dirty="0"/>
              <a:t> examples .</a:t>
            </a:r>
          </a:p>
          <a:p>
            <a:endParaRPr lang="en-US" baseline="0" dirty="0"/>
          </a:p>
          <a:p>
            <a:r>
              <a:rPr lang="en-US" baseline="0" dirty="0"/>
              <a:t>We start @ 0 (assuming no prior knowledge) and gain full working experience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33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docker run busybox:1.24 echo “hello world”</a:t>
            </a:r>
          </a:p>
          <a:p>
            <a:r>
              <a:rPr lang="en-US" dirty="0"/>
              <a:t> docker run busybox:1.24 ls /</a:t>
            </a:r>
          </a:p>
          <a:p>
            <a:r>
              <a:rPr lang="en-US" dirty="0"/>
              <a:t> docker run –it busybox:1.24 </a:t>
            </a:r>
          </a:p>
          <a:p>
            <a:r>
              <a:rPr lang="en-US" dirty="0"/>
              <a:t> docker run –name </a:t>
            </a:r>
            <a:r>
              <a:rPr lang="en-US" dirty="0" err="1"/>
              <a:t>any_name</a:t>
            </a:r>
            <a:r>
              <a:rPr lang="en-US" dirty="0"/>
              <a:t> busybox:1.24 </a:t>
            </a:r>
          </a:p>
          <a:p>
            <a:r>
              <a:rPr lang="en-US" dirty="0"/>
              <a:t> docker inspect &lt;</a:t>
            </a:r>
            <a:r>
              <a:rPr lang="en-US" dirty="0" err="1"/>
              <a:t>container_id</a:t>
            </a:r>
            <a:r>
              <a:rPr lang="en-US" dirty="0"/>
              <a:t>&gt;</a:t>
            </a:r>
          </a:p>
          <a:p>
            <a:r>
              <a:rPr lang="en-US" dirty="0"/>
              <a:t> docker run -d -p 8080:80 -v $(</a:t>
            </a:r>
            <a:r>
              <a:rPr lang="en-US" dirty="0" err="1"/>
              <a:t>pwd</a:t>
            </a:r>
            <a:r>
              <a:rPr lang="en-US" dirty="0"/>
              <a:t>):/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 </a:t>
            </a:r>
            <a:r>
              <a:rPr lang="en-US" dirty="0" err="1"/>
              <a:t>nginx</a:t>
            </a:r>
            <a:r>
              <a:rPr lang="en-US" dirty="0"/>
              <a:t> – create a index.html @this location</a:t>
            </a:r>
          </a:p>
          <a:p>
            <a:r>
              <a:rPr lang="en-US" dirty="0"/>
              <a:t> docker run -d -p 8081:80 –volume-from&lt;container whose volume has be shared&gt; </a:t>
            </a:r>
            <a:r>
              <a:rPr lang="en-US" dirty="0" err="1"/>
              <a:t>nginx</a:t>
            </a:r>
            <a:r>
              <a:rPr lang="en-US" dirty="0"/>
              <a:t>  -- &gt; share volume</a:t>
            </a:r>
          </a:p>
          <a:p>
            <a:r>
              <a:rPr lang="en-US" dirty="0"/>
              <a:t> https://startbootstrap.com/themes/landing-pages</a:t>
            </a:r>
          </a:p>
          <a:p>
            <a:endParaRPr lang="en-US" dirty="0"/>
          </a:p>
          <a:p>
            <a:r>
              <a:rPr lang="en-US" dirty="0"/>
              <a:t>Docker File :</a:t>
            </a:r>
          </a:p>
          <a:p>
            <a:r>
              <a:rPr lang="en-US" dirty="0"/>
              <a:t>========</a:t>
            </a:r>
          </a:p>
          <a:p>
            <a:r>
              <a:rPr lang="en-US" dirty="0"/>
              <a:t>FROM </a:t>
            </a:r>
            <a:r>
              <a:rPr lang="en-US" dirty="0" err="1"/>
              <a:t>nginx:latest</a:t>
            </a:r>
            <a:endParaRPr lang="en-US" dirty="0"/>
          </a:p>
          <a:p>
            <a:r>
              <a:rPr lang="en-US" dirty="0"/>
              <a:t>ADD .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New Images are built in two ways :</a:t>
            </a:r>
          </a:p>
          <a:p>
            <a:r>
              <a:rPr lang="en-US" dirty="0"/>
              <a:t>1.</a:t>
            </a:r>
          </a:p>
          <a:p>
            <a:r>
              <a:rPr lang="en-US" dirty="0"/>
              <a:t> docker run –it </a:t>
            </a:r>
            <a:r>
              <a:rPr lang="en-US" dirty="0" err="1"/>
              <a:t>debian:jessie</a:t>
            </a:r>
            <a:endParaRPr lang="en-US" dirty="0"/>
          </a:p>
          <a:p>
            <a:r>
              <a:rPr lang="en-US" dirty="0"/>
              <a:t> ls </a:t>
            </a:r>
          </a:p>
          <a:p>
            <a:r>
              <a:rPr lang="en-US" dirty="0"/>
              <a:t> apt-get update &amp;&amp; apt-get install –y git </a:t>
            </a:r>
          </a:p>
          <a:p>
            <a:r>
              <a:rPr lang="en-US" dirty="0"/>
              <a:t> docker commit &lt;commit id &gt;  vikas24775/debian:1.0 -- &gt; new image </a:t>
            </a:r>
          </a:p>
          <a:p>
            <a:r>
              <a:rPr lang="en-US" dirty="0"/>
              <a:t> 2. docker file </a:t>
            </a:r>
          </a:p>
          <a:p>
            <a:r>
              <a:rPr lang="en-US" dirty="0"/>
              <a:t>  nano </a:t>
            </a:r>
            <a:r>
              <a:rPr lang="en-US" dirty="0" err="1"/>
              <a:t>Dockerfile</a:t>
            </a:r>
            <a:r>
              <a:rPr lang="en-US" dirty="0"/>
              <a:t> </a:t>
            </a:r>
          </a:p>
          <a:p>
            <a:r>
              <a:rPr lang="en-US" dirty="0"/>
              <a:t>  FROM </a:t>
            </a:r>
            <a:r>
              <a:rPr lang="en-US" dirty="0" err="1"/>
              <a:t>debian:jessie</a:t>
            </a:r>
            <a:endParaRPr lang="en-US" dirty="0"/>
          </a:p>
          <a:p>
            <a:r>
              <a:rPr lang="en-US" dirty="0"/>
              <a:t>  apt-get update</a:t>
            </a:r>
          </a:p>
          <a:p>
            <a:r>
              <a:rPr lang="en-US" dirty="0"/>
              <a:t>  apt-get install –y git </a:t>
            </a:r>
          </a:p>
          <a:p>
            <a:r>
              <a:rPr lang="en-US" dirty="0"/>
              <a:t>  apt-get install –y vim</a:t>
            </a:r>
          </a:p>
          <a:p>
            <a:endParaRPr lang="en-US" dirty="0"/>
          </a:p>
          <a:p>
            <a:r>
              <a:rPr lang="en-US" dirty="0"/>
              <a:t> docker build –t vikas24775/debian:1.0</a:t>
            </a:r>
          </a:p>
          <a:p>
            <a:endParaRPr lang="en-US" dirty="0"/>
          </a:p>
          <a:p>
            <a:r>
              <a:rPr lang="en-US" dirty="0"/>
              <a:t>Shorter and refined version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FROM </a:t>
            </a:r>
            <a:r>
              <a:rPr lang="en-US" dirty="0" err="1"/>
              <a:t>debian:jessie</a:t>
            </a:r>
            <a:endParaRPr lang="en-US" dirty="0"/>
          </a:p>
          <a:p>
            <a:r>
              <a:rPr lang="en-US" dirty="0"/>
              <a:t> RUN apt-get update &amp;&amp; apt-get install –y \</a:t>
            </a:r>
          </a:p>
          <a:p>
            <a:r>
              <a:rPr lang="en-US" dirty="0"/>
              <a:t>     git \</a:t>
            </a:r>
          </a:p>
          <a:p>
            <a:r>
              <a:rPr lang="en-US" dirty="0"/>
              <a:t>     python \</a:t>
            </a:r>
          </a:p>
          <a:p>
            <a:r>
              <a:rPr lang="en-US" dirty="0"/>
              <a:t>     vim</a:t>
            </a:r>
          </a:p>
          <a:p>
            <a:r>
              <a:rPr lang="en-US" dirty="0"/>
              <a:t> CMD [“echo“, “</a:t>
            </a:r>
            <a:r>
              <a:rPr lang="en-US" dirty="0" err="1"/>
              <a:t>helo</a:t>
            </a:r>
            <a:r>
              <a:rPr lang="en-US" dirty="0"/>
              <a:t> world”]</a:t>
            </a:r>
          </a:p>
          <a:p>
            <a:r>
              <a:rPr lang="en-US" dirty="0"/>
              <a:t> now docker build –t vikas24775/Debian . And then docker run &lt;container id &gt; == o/p hello world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use –no-cache=true if you don’t want to cache </a:t>
            </a:r>
          </a:p>
          <a:p>
            <a:r>
              <a:rPr lang="en-US" dirty="0"/>
              <a:t>Copy command in container :</a:t>
            </a:r>
          </a:p>
          <a:p>
            <a:r>
              <a:rPr lang="en-US" dirty="0"/>
              <a:t> remove CMD and use COPY abc.txt /</a:t>
            </a:r>
            <a:r>
              <a:rPr lang="en-US" dirty="0" err="1"/>
              <a:t>src</a:t>
            </a:r>
            <a:r>
              <a:rPr lang="en-US" dirty="0"/>
              <a:t>/abc.txt</a:t>
            </a:r>
          </a:p>
          <a:p>
            <a:endParaRPr lang="en-US" dirty="0"/>
          </a:p>
          <a:p>
            <a:r>
              <a:rPr lang="en-US" dirty="0"/>
              <a:t>Docker tag command :</a:t>
            </a:r>
          </a:p>
          <a:p>
            <a:r>
              <a:rPr lang="en-US" dirty="0"/>
              <a:t>  use docker images to list all the images </a:t>
            </a:r>
          </a:p>
          <a:p>
            <a:r>
              <a:rPr lang="en-US" dirty="0"/>
              <a:t>  docker tag &lt;image id &gt; vikas24775/????:1.01</a:t>
            </a:r>
          </a:p>
          <a:p>
            <a:r>
              <a:rPr lang="en-US" dirty="0"/>
              <a:t>   docker login --username=vikas24775</a:t>
            </a:r>
          </a:p>
          <a:p>
            <a:r>
              <a:rPr lang="en-US" dirty="0"/>
              <a:t>   docker push  vikas24775/????:1.01</a:t>
            </a:r>
          </a:p>
          <a:p>
            <a:r>
              <a:rPr lang="en-US" dirty="0"/>
              <a:t> git clone –b v0.1 https://github.com/vikas99341/dockerapp.git</a:t>
            </a:r>
          </a:p>
          <a:p>
            <a:r>
              <a:rPr lang="en-US" dirty="0"/>
              <a:t>  cd </a:t>
            </a:r>
            <a:r>
              <a:rPr lang="en-US" dirty="0" err="1"/>
              <a:t>dockerapp</a:t>
            </a:r>
            <a:r>
              <a:rPr lang="en-US" dirty="0"/>
              <a:t>/</a:t>
            </a:r>
          </a:p>
          <a:p>
            <a:r>
              <a:rPr lang="en-US" dirty="0"/>
              <a:t>  ls to see two file </a:t>
            </a:r>
          </a:p>
          <a:p>
            <a:r>
              <a:rPr lang="en-US" dirty="0"/>
              <a:t>  docker build -t dockerapp:v0.1 . == &gt; build starts</a:t>
            </a:r>
          </a:p>
          <a:p>
            <a:r>
              <a:rPr lang="en-US" dirty="0"/>
              <a:t>  docker run –d –p 5000:5000 &lt;image id&gt;</a:t>
            </a:r>
          </a:p>
          <a:p>
            <a:r>
              <a:rPr lang="en-US" dirty="0"/>
              <a:t>  docker exec –it &lt;container id&gt; bash – to go inside the running container</a:t>
            </a:r>
          </a:p>
          <a:p>
            <a:r>
              <a:rPr lang="en-US" dirty="0"/>
              <a:t>  cd /home/admin</a:t>
            </a:r>
          </a:p>
          <a:p>
            <a:r>
              <a:rPr lang="en-US" dirty="0"/>
              <a:t>  </a:t>
            </a:r>
            <a:r>
              <a:rPr lang="en-US" dirty="0" err="1"/>
              <a:t>ps</a:t>
            </a:r>
            <a:r>
              <a:rPr lang="en-US" dirty="0"/>
              <a:t> </a:t>
            </a:r>
            <a:r>
              <a:rPr lang="en-US" dirty="0" err="1"/>
              <a:t>axu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clone -b v0.1 https://github.com/jleetutorial/dockerapp.git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7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4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Docker container is next step to VM 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42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:</a:t>
            </a:r>
          </a:p>
          <a:p>
            <a:pPr marL="228600" indent="-228600">
              <a:buAutoNum type="arabicPeriod"/>
            </a:pPr>
            <a:r>
              <a:rPr lang="en-US" dirty="0"/>
              <a:t>Reuse extra memory </a:t>
            </a:r>
          </a:p>
          <a:p>
            <a:pPr marL="228600" indent="-228600">
              <a:buAutoNum type="arabicPeriod"/>
            </a:pPr>
            <a:r>
              <a:rPr lang="en-US" dirty="0"/>
              <a:t>Easy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Volume : Data preservation methodology </a:t>
            </a:r>
          </a:p>
          <a:p>
            <a:r>
              <a:rPr lang="en-US" dirty="0"/>
              <a:t>================================</a:t>
            </a:r>
          </a:p>
          <a:p>
            <a:r>
              <a:rPr lang="en-US" dirty="0"/>
              <a:t> docker volume ls</a:t>
            </a:r>
          </a:p>
          <a:p>
            <a:r>
              <a:rPr lang="en-US" dirty="0"/>
              <a:t> docker volume create volume vol1</a:t>
            </a:r>
          </a:p>
          <a:p>
            <a:r>
              <a:rPr lang="en-US" dirty="0"/>
              <a:t> docker volume inspect &lt;volume name&gt; -- &gt; by default storage is /var/lib/docker </a:t>
            </a:r>
          </a:p>
          <a:p>
            <a:r>
              <a:rPr lang="en-US" dirty="0"/>
              <a:t> docker run -it --name &lt;any name&gt; -v &lt;volume on container&gt;:&lt;directory on host&gt; &lt;container id&gt; == &gt; docker run –it --name container1 –v vol1:/data ubuntu </a:t>
            </a:r>
          </a:p>
          <a:p>
            <a:r>
              <a:rPr lang="en-US" dirty="0"/>
              <a:t> this volume can be attached to multiple containers.</a:t>
            </a:r>
          </a:p>
          <a:p>
            <a:r>
              <a:rPr lang="en-US" dirty="0"/>
              <a:t> docker volume rm vol1</a:t>
            </a:r>
          </a:p>
          <a:p>
            <a:endParaRPr lang="en-US" dirty="0"/>
          </a:p>
          <a:p>
            <a:r>
              <a:rPr lang="en-US" dirty="0"/>
              <a:t>Bind Mount : Another way to share container data with host machine with location choice  </a:t>
            </a:r>
          </a:p>
          <a:p>
            <a:r>
              <a:rPr lang="en-US" dirty="0"/>
              <a:t>===========================================================</a:t>
            </a:r>
          </a:p>
          <a:p>
            <a:r>
              <a:rPr lang="en-US" dirty="0"/>
              <a:t> cd </a:t>
            </a:r>
            <a:r>
              <a:rPr lang="en-US" dirty="0" err="1"/>
              <a:t>tmp</a:t>
            </a:r>
            <a:r>
              <a:rPr lang="en-US" dirty="0"/>
              <a:t>/logs -- &gt; create a file.txt -- &gt; </a:t>
            </a:r>
          </a:p>
          <a:p>
            <a:r>
              <a:rPr lang="en-US" dirty="0"/>
              <a:t> docker run –it –name &lt;container name&gt; -v /</a:t>
            </a:r>
            <a:r>
              <a:rPr lang="en-US" dirty="0" err="1"/>
              <a:t>tmp</a:t>
            </a:r>
            <a:r>
              <a:rPr lang="en-US" dirty="0"/>
              <a:t>/logs:/</a:t>
            </a:r>
            <a:r>
              <a:rPr lang="en-US" dirty="0" err="1"/>
              <a:t>data:Z</a:t>
            </a:r>
            <a:r>
              <a:rPr lang="en-US" dirty="0"/>
              <a:t> &lt;image name&gt;</a:t>
            </a:r>
          </a:p>
          <a:p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/logs in host machine is mapped to /data on container . </a:t>
            </a:r>
          </a:p>
          <a:p>
            <a:endParaRPr lang="en-US" dirty="0"/>
          </a:p>
          <a:p>
            <a:r>
              <a:rPr lang="en-US" dirty="0"/>
              <a:t>Create a </a:t>
            </a:r>
            <a:r>
              <a:rPr lang="en-US" dirty="0" err="1"/>
              <a:t>dockerfile</a:t>
            </a:r>
            <a:r>
              <a:rPr lang="en-US" dirty="0"/>
              <a:t> :</a:t>
            </a:r>
          </a:p>
          <a:p>
            <a:r>
              <a:rPr lang="en-US" dirty="0"/>
              <a:t>=============</a:t>
            </a:r>
          </a:p>
          <a:p>
            <a:r>
              <a:rPr lang="en-US" dirty="0"/>
              <a:t>FROM ubuntu</a:t>
            </a:r>
          </a:p>
          <a:p>
            <a:r>
              <a:rPr lang="en-US" dirty="0"/>
              <a:t>Maintainer “Vikas”</a:t>
            </a:r>
          </a:p>
          <a:p>
            <a:r>
              <a:rPr lang="en-US" dirty="0"/>
              <a:t>RUN apt-get update</a:t>
            </a:r>
          </a:p>
          <a:p>
            <a:r>
              <a:rPr lang="en-US" dirty="0"/>
              <a:t>RUN apt-get install vim –y</a:t>
            </a:r>
          </a:p>
          <a:p>
            <a:r>
              <a:rPr lang="en-US" dirty="0"/>
              <a:t>CMD /bin/echo “Hello from Docker” </a:t>
            </a:r>
          </a:p>
          <a:p>
            <a:endParaRPr lang="en-US" dirty="0"/>
          </a:p>
          <a:p>
            <a:r>
              <a:rPr lang="en-US" dirty="0"/>
              <a:t> docker build –t &lt;image name required&gt; .</a:t>
            </a:r>
          </a:p>
          <a:p>
            <a:r>
              <a:rPr lang="en-US" dirty="0"/>
              <a:t> docker images to check the image created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Network:</a:t>
            </a:r>
          </a:p>
          <a:p>
            <a:r>
              <a:rPr lang="en-US" dirty="0"/>
              <a:t>============</a:t>
            </a:r>
          </a:p>
          <a:p>
            <a:r>
              <a:rPr lang="en-US" dirty="0"/>
              <a:t> docker network ls -- &gt; see the default networks </a:t>
            </a:r>
          </a:p>
          <a:p>
            <a:r>
              <a:rPr lang="en-US" dirty="0"/>
              <a:t> 1. bridge 2. host 3. null</a:t>
            </a:r>
          </a:p>
          <a:p>
            <a:r>
              <a:rPr lang="en-US" dirty="0"/>
              <a:t> docker network inspect bridge  -- &gt; check the containers section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Different containers under same network can talk with each other via </a:t>
            </a:r>
            <a:r>
              <a:rPr lang="en-US" dirty="0" err="1"/>
              <a:t>ip</a:t>
            </a:r>
            <a:r>
              <a:rPr lang="en-US" dirty="0"/>
              <a:t> address</a:t>
            </a:r>
          </a:p>
          <a:p>
            <a:r>
              <a:rPr lang="en-US" dirty="0"/>
              <a:t> apt-get update  &amp;&amp; apt-get install –y </a:t>
            </a:r>
            <a:r>
              <a:rPr lang="en-US" dirty="0" err="1"/>
              <a:t>iputils</a:t>
            </a:r>
            <a:r>
              <a:rPr lang="en-US" dirty="0"/>
              <a:t>-ping </a:t>
            </a:r>
          </a:p>
          <a:p>
            <a:r>
              <a:rPr lang="en-US" dirty="0"/>
              <a:t> take one of the </a:t>
            </a:r>
            <a:r>
              <a:rPr lang="en-US" dirty="0" err="1"/>
              <a:t>the</a:t>
            </a:r>
            <a:r>
              <a:rPr lang="en-US" dirty="0"/>
              <a:t> container </a:t>
            </a:r>
            <a:r>
              <a:rPr lang="en-US" dirty="0" err="1"/>
              <a:t>ip</a:t>
            </a:r>
            <a:r>
              <a:rPr lang="en-US" dirty="0"/>
              <a:t> from inspect command and use it on the other one to see connectivity 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Create a custom bridge :</a:t>
            </a:r>
          </a:p>
          <a:p>
            <a:r>
              <a:rPr lang="en-US" dirty="0"/>
              <a:t>===============</a:t>
            </a:r>
          </a:p>
          <a:p>
            <a:r>
              <a:rPr lang="en-US" dirty="0"/>
              <a:t> docker network create --driver bridge &lt;bridge name&gt;</a:t>
            </a:r>
          </a:p>
          <a:p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 --name &lt;container name&gt; --network &lt;network created &gt; &lt;image from hub&gt;</a:t>
            </a:r>
          </a:p>
          <a:p>
            <a:endParaRPr lang="en-US" dirty="0"/>
          </a:p>
          <a:p>
            <a:r>
              <a:rPr lang="en-US" dirty="0"/>
              <a:t>Port Publishing or forwarding on Docker:</a:t>
            </a:r>
          </a:p>
          <a:p>
            <a:r>
              <a:rPr lang="en-US" dirty="0"/>
              <a:t>===========================</a:t>
            </a:r>
          </a:p>
          <a:p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--name &lt;container name&gt; </a:t>
            </a:r>
            <a:r>
              <a:rPr lang="en-US" dirty="0" err="1"/>
              <a:t>nginx</a:t>
            </a:r>
            <a:endParaRPr lang="en-US" dirty="0"/>
          </a:p>
          <a:p>
            <a:r>
              <a:rPr lang="en-US" dirty="0"/>
              <a:t> docker inspect &lt;container name&gt; -- &gt; to get the </a:t>
            </a:r>
            <a:r>
              <a:rPr lang="en-US" dirty="0" err="1"/>
              <a:t>IPAddress</a:t>
            </a:r>
            <a:endParaRPr lang="en-US" dirty="0"/>
          </a:p>
          <a:p>
            <a:r>
              <a:rPr lang="en-US" dirty="0"/>
              <a:t> curl ip:80 -- &gt; get the o/p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--name &lt;container name&gt; -P </a:t>
            </a:r>
            <a:r>
              <a:rPr lang="en-US" dirty="0" err="1"/>
              <a:t>nginx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run -</a:t>
            </a:r>
            <a:r>
              <a:rPr lang="en-US" dirty="0" err="1"/>
              <a:t>itd</a:t>
            </a:r>
            <a:r>
              <a:rPr lang="en-US" dirty="0"/>
              <a:t> --name &lt;container name&gt; -p 9999:80 </a:t>
            </a:r>
            <a:r>
              <a:rPr lang="en-US" dirty="0" err="1"/>
              <a:t>nginx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8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</a:t>
            </a:r>
            <a:r>
              <a:rPr lang="en-US" baseline="0" dirty="0"/>
              <a:t> File :</a:t>
            </a:r>
          </a:p>
          <a:p>
            <a:r>
              <a:rPr lang="en-US" baseline="0" dirty="0"/>
              <a:t>-------------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 node:14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WORKDIR /app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install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 . 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EXPOSE 3000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 [ "node", 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app.mjs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 ]</a:t>
            </a:r>
          </a:p>
          <a:p>
            <a:endParaRPr lang="en-US" dirty="0"/>
          </a:p>
          <a:p>
            <a:r>
              <a:rPr lang="en-US" dirty="0"/>
              <a:t>Docker build .</a:t>
            </a:r>
          </a:p>
          <a:p>
            <a:r>
              <a:rPr lang="en-US" dirty="0"/>
              <a:t>Docker run</a:t>
            </a:r>
            <a:r>
              <a:rPr lang="en-US" baseline="0" dirty="0"/>
              <a:t> –p 3000:3000 &lt;container id &gt;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3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Architecture :</a:t>
            </a:r>
          </a:p>
          <a:p>
            <a:pPr marL="228600" indent="-228600">
              <a:buAutoNum type="arabicPeriod"/>
            </a:pPr>
            <a:r>
              <a:rPr lang="en-US" dirty="0"/>
              <a:t>Docker</a:t>
            </a:r>
            <a:r>
              <a:rPr lang="en-US" baseline="0" dirty="0"/>
              <a:t> Client – provides a UI to run API Calls</a:t>
            </a:r>
          </a:p>
          <a:p>
            <a:pPr marL="228600" indent="-228600">
              <a:buAutoNum type="arabicPeriod"/>
            </a:pPr>
            <a:r>
              <a:rPr lang="en-US" baseline="0" dirty="0"/>
              <a:t>Docker Daemon -  run Docker commands </a:t>
            </a:r>
          </a:p>
          <a:p>
            <a:pPr marL="228600" indent="-228600">
              <a:buAutoNum type="arabicPeriod"/>
            </a:pPr>
            <a:r>
              <a:rPr lang="en-US" baseline="0" dirty="0"/>
              <a:t>Docker Registry –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49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. Ready to use templates for creating containers.</a:t>
            </a:r>
          </a:p>
          <a:p>
            <a:r>
              <a:rPr lang="en-US" dirty="0"/>
              <a:t> . Build by Docker</a:t>
            </a:r>
            <a:r>
              <a:rPr lang="en-US" baseline="0" dirty="0"/>
              <a:t> users .</a:t>
            </a:r>
          </a:p>
          <a:p>
            <a:r>
              <a:rPr lang="en-US" baseline="0" dirty="0"/>
              <a:t> . Stored in Docker hub or local Registry.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0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a static file by running which you get a container .</a:t>
            </a:r>
          </a:p>
          <a:p>
            <a:endParaRPr lang="en-US" dirty="0"/>
          </a:p>
          <a:p>
            <a:endParaRPr lang="en-US" baseline="0" dirty="0"/>
          </a:p>
          <a:p>
            <a:r>
              <a:rPr lang="en-US" baseline="0" dirty="0"/>
              <a:t>Image : The basis of docker container .The content at rest .</a:t>
            </a:r>
          </a:p>
          <a:p>
            <a:r>
              <a:rPr lang="en-US" baseline="0" dirty="0"/>
              <a:t>Container : Image when it’s running .The standard unit for app service .</a:t>
            </a:r>
          </a:p>
          <a:p>
            <a:r>
              <a:rPr lang="en-US" baseline="0" dirty="0"/>
              <a:t>Engine : The software that executes command for containers .Can be clustered together .Networking and volumes are part of this engine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59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</a:t>
            </a:r>
            <a:r>
              <a:rPr lang="en-US" baseline="0" dirty="0"/>
              <a:t> are standard packaging of software and its dependencies which is isolated from each other and work independently on any OS .</a:t>
            </a:r>
          </a:p>
          <a:p>
            <a:endParaRPr lang="en-US" baseline="0" dirty="0"/>
          </a:p>
          <a:p>
            <a:r>
              <a:rPr lang="en-US" baseline="0" dirty="0"/>
              <a:t>Registry : stores ,distributes and manages docker images .</a:t>
            </a:r>
          </a:p>
          <a:p>
            <a:r>
              <a:rPr lang="en-US" baseline="0" dirty="0"/>
              <a:t>Control Plane : Management plane for container and cluster orchestration 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1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success matters is</a:t>
            </a:r>
            <a:r>
              <a:rPr lang="en-US" baseline="0" dirty="0"/>
              <a:t> the prime motto .</a:t>
            </a:r>
          </a:p>
          <a:p>
            <a:endParaRPr lang="en-US" baseline="0" dirty="0"/>
          </a:p>
          <a:p>
            <a:r>
              <a:rPr lang="en-US" baseline="0" dirty="0"/>
              <a:t>. Understand while you are learning.</a:t>
            </a:r>
          </a:p>
          <a:p>
            <a:r>
              <a:rPr lang="en-US" baseline="0" dirty="0"/>
              <a:t>. Practice daily</a:t>
            </a:r>
          </a:p>
          <a:p>
            <a:r>
              <a:rPr lang="en-US" baseline="0" dirty="0"/>
              <a:t>. Don’t </a:t>
            </a:r>
            <a:r>
              <a:rPr lang="en-US" baseline="0"/>
              <a:t>get overwhelmed </a:t>
            </a:r>
            <a:r>
              <a:rPr lang="en-US" baseline="0" dirty="0"/>
              <a:t>with the new concepts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92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. Storage component for Docker Images in public/private repository .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baseline="0" dirty="0"/>
              <a:t> info</a:t>
            </a:r>
          </a:p>
          <a:p>
            <a:r>
              <a:rPr lang="en-US" baseline="0" dirty="0"/>
              <a:t> which </a:t>
            </a:r>
            <a:r>
              <a:rPr lang="en-US" baseline="0" dirty="0" err="1"/>
              <a:t>docker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  </a:t>
            </a:r>
          </a:p>
          <a:p>
            <a:endParaRPr lang="en-US" baseline="0" dirty="0"/>
          </a:p>
          <a:p>
            <a:r>
              <a:rPr lang="en-US" baseline="0" dirty="0"/>
              <a:t>  </a:t>
            </a:r>
            <a:r>
              <a:rPr lang="en-US" baseline="0" dirty="0" err="1"/>
              <a:t>df</a:t>
            </a:r>
            <a:r>
              <a:rPr lang="en-US" baseline="0" dirty="0"/>
              <a:t> –</a:t>
            </a:r>
            <a:r>
              <a:rPr lang="en-US" baseline="0" dirty="0" err="1"/>
              <a:t>kh</a:t>
            </a:r>
            <a:r>
              <a:rPr lang="en-US" baseline="0" dirty="0"/>
              <a:t> . == &gt; see available space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73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Commands:</a:t>
            </a:r>
          </a:p>
          <a:p>
            <a:r>
              <a:rPr lang="en-US" dirty="0"/>
              <a:t>------------ </a:t>
            </a:r>
          </a:p>
          <a:p>
            <a:r>
              <a:rPr lang="en-US" dirty="0"/>
              <a:t> yum install docker –y </a:t>
            </a:r>
          </a:p>
          <a:p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docker</a:t>
            </a:r>
          </a:p>
          <a:p>
            <a:r>
              <a:rPr lang="en-US" dirty="0"/>
              <a:t> docker version</a:t>
            </a:r>
          </a:p>
          <a:p>
            <a:r>
              <a:rPr lang="en-US" dirty="0"/>
              <a:t> docker run hello-world</a:t>
            </a:r>
          </a:p>
          <a:p>
            <a:r>
              <a:rPr lang="en-US" dirty="0"/>
              <a:t> docker </a:t>
            </a:r>
            <a:r>
              <a:rPr lang="en-US" dirty="0" err="1"/>
              <a:t>ps</a:t>
            </a:r>
            <a:r>
              <a:rPr lang="en-US" dirty="0"/>
              <a:t> –a</a:t>
            </a:r>
          </a:p>
          <a:p>
            <a:r>
              <a:rPr lang="en-US" dirty="0"/>
              <a:t> docker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 docker images</a:t>
            </a:r>
          </a:p>
          <a:p>
            <a:r>
              <a:rPr lang="en-US" dirty="0"/>
              <a:t> docker run –it &lt;container id&gt; -- &gt; exit to come out or ctrl +p +ctrl +q</a:t>
            </a:r>
          </a:p>
          <a:p>
            <a:r>
              <a:rPr lang="en-US" dirty="0"/>
              <a:t> docker run –</a:t>
            </a:r>
            <a:r>
              <a:rPr lang="en-US" dirty="0" err="1"/>
              <a:t>itd</a:t>
            </a:r>
            <a:r>
              <a:rPr lang="en-US" dirty="0"/>
              <a:t> &lt;container id&gt; -- &gt; run in detached manner</a:t>
            </a:r>
          </a:p>
          <a:p>
            <a:r>
              <a:rPr lang="en-US" dirty="0"/>
              <a:t> docker attach &lt;container id&gt; -- if you want to go inside the container</a:t>
            </a:r>
          </a:p>
          <a:p>
            <a:r>
              <a:rPr lang="en-US" dirty="0"/>
              <a:t> docker start &lt;container id&gt;</a:t>
            </a:r>
          </a:p>
          <a:p>
            <a:r>
              <a:rPr lang="en-US" dirty="0"/>
              <a:t> docker stop &lt;container-id&gt;</a:t>
            </a:r>
          </a:p>
          <a:p>
            <a:r>
              <a:rPr lang="en-US" dirty="0"/>
              <a:t> docker rm &lt;container-id&gt;  -- cannot remove a running container or use –f option .</a:t>
            </a:r>
          </a:p>
          <a:p>
            <a:r>
              <a:rPr lang="en-US" dirty="0"/>
              <a:t> docker </a:t>
            </a:r>
            <a:r>
              <a:rPr lang="en-US" dirty="0" err="1"/>
              <a:t>rmi</a:t>
            </a:r>
            <a:r>
              <a:rPr lang="en-US" dirty="0"/>
              <a:t> &lt;image-id&gt;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86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https://stackoverflow.com/questions/8205369/installing-npm-on-aws-ec2</a:t>
            </a:r>
          </a:p>
          <a:p>
            <a:endParaRPr lang="en-US" dirty="0"/>
          </a:p>
          <a:p>
            <a:r>
              <a:rPr lang="en-US" dirty="0"/>
              <a:t> rm -rf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yum.repos.d</a:t>
            </a:r>
            <a:r>
              <a:rPr lang="en-US" dirty="0"/>
              <a:t>/</a:t>
            </a:r>
            <a:r>
              <a:rPr lang="en-US" dirty="0" err="1"/>
              <a:t>nodesource</a:t>
            </a:r>
            <a:r>
              <a:rPr lang="en-US" dirty="0"/>
              <a:t>-el* </a:t>
            </a:r>
          </a:p>
          <a:p>
            <a:r>
              <a:rPr lang="en-US" dirty="0"/>
              <a:t> curl -</a:t>
            </a:r>
            <a:r>
              <a:rPr lang="en-US" dirty="0" err="1"/>
              <a:t>sL</a:t>
            </a:r>
            <a:r>
              <a:rPr lang="en-US" dirty="0"/>
              <a:t> https: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//rpm.nodesource.com/setup_10.x |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-E bash –</a:t>
            </a:r>
            <a:r>
              <a:rPr lang="en-US" dirty="0"/>
              <a:t> </a:t>
            </a:r>
          </a:p>
          <a:p>
            <a:r>
              <a:rPr lang="en-US" dirty="0"/>
              <a:t> yum install </a:t>
            </a:r>
            <a:r>
              <a:rPr lang="en-US" dirty="0" err="1"/>
              <a:t>nodejs</a:t>
            </a:r>
            <a:r>
              <a:rPr lang="en-US" dirty="0"/>
              <a:t> --</a:t>
            </a:r>
            <a:r>
              <a:rPr lang="en-US" dirty="0" err="1"/>
              <a:t>enablerepo</a:t>
            </a:r>
            <a:r>
              <a:rPr lang="en-US" dirty="0"/>
              <a:t>=</a:t>
            </a:r>
            <a:r>
              <a:rPr lang="en-US" dirty="0" err="1"/>
              <a:t>nodesource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19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in Practice (JS and Nodejs Application with MongoDB and Mongo Express UI)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=======================================================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docker pull mongo</a:t>
            </a:r>
          </a:p>
          <a:p>
            <a:pPr marL="228600" indent="-228600">
              <a:buAutoNum type="arabicPeriod"/>
            </a:pPr>
            <a:r>
              <a:rPr lang="en-US" dirty="0"/>
              <a:t>docker pull mongo-express</a:t>
            </a:r>
          </a:p>
          <a:p>
            <a:pPr marL="228600" indent="-228600">
              <a:buAutoNum type="arabicPeriod"/>
            </a:pPr>
            <a:r>
              <a:rPr lang="en-US" dirty="0"/>
              <a:t>docker network create mongo-network</a:t>
            </a:r>
          </a:p>
          <a:p>
            <a:pPr marL="228600" indent="-228600">
              <a:buAutoNum type="arabicPeriod"/>
            </a:pPr>
            <a:r>
              <a:rPr lang="en-US" dirty="0"/>
              <a:t>docker run -d -p 27017:27017 -e MONGO_INITDB_ROOT_USERNAME=admin -e MONGO_INITDB_ROOT_PASSWORD=password --net mongo-network --name </a:t>
            </a:r>
            <a:r>
              <a:rPr lang="en-US" dirty="0" err="1"/>
              <a:t>mongodb</a:t>
            </a:r>
            <a:r>
              <a:rPr lang="en-US" dirty="0"/>
              <a:t> mongo</a:t>
            </a:r>
          </a:p>
          <a:p>
            <a:pPr marL="228600" indent="-228600">
              <a:buAutoNum type="arabicPeriod"/>
            </a:pPr>
            <a:r>
              <a:rPr lang="en-US" dirty="0"/>
              <a:t>docker logs &lt;container id received&gt; -- &gt; check for waiting for connection on 27017 </a:t>
            </a:r>
          </a:p>
          <a:p>
            <a:pPr marL="0" indent="0">
              <a:buNone/>
            </a:pPr>
            <a:r>
              <a:rPr lang="en-US" dirty="0"/>
              <a:t>6.    docker run -d -p 8081:8081 -e ME_CONFIG_MONGODB_ADMINUSERNAME=admin -e ME_CONFIG_MONGODB_ADMINPASSWORD=password -e ME_CONFIG_MONGODB_SERVER=</a:t>
            </a:r>
            <a:r>
              <a:rPr lang="en-US" dirty="0" err="1"/>
              <a:t>mongodb</a:t>
            </a:r>
            <a:r>
              <a:rPr lang="en-US" dirty="0"/>
              <a:t> --net mongo-network --name mongo-express </a:t>
            </a:r>
            <a:r>
              <a:rPr lang="en-US" dirty="0" err="1"/>
              <a:t>mongo-express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7. docker logs &lt;container id&gt;</a:t>
            </a:r>
          </a:p>
          <a:p>
            <a:pPr marL="0" indent="0">
              <a:buNone/>
            </a:pPr>
            <a:r>
              <a:rPr lang="en-US" dirty="0"/>
              <a:t>8. Connect to the mongo server on &lt;</a:t>
            </a:r>
            <a:r>
              <a:rPr lang="en-US" dirty="0" err="1"/>
              <a:t>cloud_ip</a:t>
            </a:r>
            <a:r>
              <a:rPr lang="en-US" dirty="0"/>
              <a:t>&gt;:8081</a:t>
            </a:r>
          </a:p>
          <a:p>
            <a:pPr marL="0" indent="0">
              <a:buNone/>
            </a:pPr>
            <a:r>
              <a:rPr lang="en-US" dirty="0"/>
              <a:t>9. 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06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https://docs.docker.com/compose/install/</a:t>
            </a:r>
          </a:p>
          <a:p>
            <a:r>
              <a:rPr lang="en-US" dirty="0"/>
              <a:t>C:\Users\kuvikas\Desktop\Docker-prac\nana\techworld-js-docker-demo-app-master</a:t>
            </a:r>
          </a:p>
          <a:p>
            <a:endParaRPr lang="en-US" dirty="0"/>
          </a:p>
          <a:p>
            <a:r>
              <a:rPr lang="en-US" dirty="0"/>
              <a:t> docker-compose –f docker-</a:t>
            </a:r>
            <a:r>
              <a:rPr lang="en-US" dirty="0" err="1"/>
              <a:t>compose.yml</a:t>
            </a:r>
            <a:r>
              <a:rPr lang="en-US" dirty="0"/>
              <a:t> up </a:t>
            </a:r>
          </a:p>
          <a:p>
            <a:r>
              <a:rPr lang="en-US" dirty="0"/>
              <a:t> check the new common network on docker </a:t>
            </a:r>
          </a:p>
          <a:p>
            <a:endParaRPr lang="en-US" dirty="0"/>
          </a:p>
          <a:p>
            <a:r>
              <a:rPr lang="en-US" dirty="0"/>
              <a:t>ADD – Command will copy any file from docker host (cli) to docker container 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14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94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file is a blueprint for building image </a:t>
            </a:r>
          </a:p>
          <a:p>
            <a:r>
              <a:rPr lang="en-US" dirty="0"/>
              <a:t> Keywords:</a:t>
            </a:r>
          </a:p>
          <a:p>
            <a:r>
              <a:rPr lang="en-US" dirty="0"/>
              <a:t> FROM :  Talks about the base image </a:t>
            </a:r>
          </a:p>
          <a:p>
            <a:r>
              <a:rPr lang="en-US" dirty="0"/>
              <a:t> ENV : Optional as environment variables are defined here .</a:t>
            </a:r>
          </a:p>
          <a:p>
            <a:r>
              <a:rPr lang="en-US" dirty="0"/>
              <a:t> RUN  - Execute any Linux command .Execution will happen inside the container .</a:t>
            </a:r>
          </a:p>
          <a:p>
            <a:r>
              <a:rPr lang="en-US" dirty="0"/>
              <a:t> COPY - Source can be local, and destination is inside container</a:t>
            </a:r>
          </a:p>
          <a:p>
            <a:r>
              <a:rPr lang="en-US" dirty="0"/>
              <a:t> CMD – Always part of docker file . Execute entry point Linux command .</a:t>
            </a:r>
          </a:p>
          <a:p>
            <a:r>
              <a:rPr lang="en-US" dirty="0"/>
              <a:t>Multiple RUN commands can be there but only one CMD command 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-a | grep my-app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2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Install </a:t>
            </a:r>
            <a:r>
              <a:rPr lang="en-US" dirty="0" err="1"/>
              <a:t>docker</a:t>
            </a:r>
            <a:r>
              <a:rPr lang="en-US" dirty="0"/>
              <a:t> on amazon </a:t>
            </a:r>
            <a:r>
              <a:rPr lang="en-US" dirty="0" err="1"/>
              <a:t>linux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-------------------------------</a:t>
            </a:r>
          </a:p>
          <a:p>
            <a:pPr lvl="1"/>
            <a:r>
              <a:rPr lang="en-US" dirty="0"/>
              <a:t>yum install </a:t>
            </a:r>
            <a:r>
              <a:rPr lang="en-US" dirty="0" err="1"/>
              <a:t>docker</a:t>
            </a:r>
            <a:r>
              <a:rPr lang="en-US" dirty="0"/>
              <a:t> –y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Common commands:</a:t>
            </a:r>
          </a:p>
          <a:p>
            <a:pPr lvl="1"/>
            <a:r>
              <a:rPr lang="en-US" dirty="0"/>
              <a:t>-------------------------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/>
              <a:t>ubuntu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images / </a:t>
            </a:r>
            <a:r>
              <a:rPr lang="en-US" dirty="0" err="1"/>
              <a:t>docker</a:t>
            </a:r>
            <a:r>
              <a:rPr lang="en-US" dirty="0"/>
              <a:t> image ls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–it –d </a:t>
            </a:r>
            <a:r>
              <a:rPr lang="en-US" dirty="0" err="1"/>
              <a:t>ubuntu</a:t>
            </a:r>
            <a:r>
              <a:rPr lang="en-US" dirty="0"/>
              <a:t> -- &gt; attached to a container it should be in running mode .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–a  /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-d --name test-tomcat-server -p 8090:8080 </a:t>
            </a:r>
            <a:r>
              <a:rPr lang="en-US" dirty="0" err="1"/>
              <a:t>tomcat:latest</a:t>
            </a:r>
            <a:endParaRPr lang="en-US" dirty="0"/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exec –it &lt;</a:t>
            </a:r>
            <a:r>
              <a:rPr lang="en-US" dirty="0" err="1"/>
              <a:t>container_id</a:t>
            </a:r>
            <a:r>
              <a:rPr lang="en-US" dirty="0"/>
              <a:t>&gt; bash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kill &lt;</a:t>
            </a:r>
            <a:r>
              <a:rPr lang="en-US" dirty="0" err="1"/>
              <a:t>container_id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&lt;container id&gt;  -- &gt; will remove the container but it should be stopped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 -f &lt;</a:t>
            </a:r>
            <a:r>
              <a:rPr lang="en-US" dirty="0" err="1"/>
              <a:t>container_id</a:t>
            </a:r>
            <a:r>
              <a:rPr lang="en-US" dirty="0"/>
              <a:t>&gt; -- &gt; delete container forcefully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&lt;image id&gt; -- &gt; to remove the image 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–f $(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–a –q )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commit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start &lt;container id &gt;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stop &lt;contain </a:t>
            </a:r>
            <a:r>
              <a:rPr lang="en-US" dirty="0" err="1"/>
              <a:t>ner</a:t>
            </a:r>
            <a:r>
              <a:rPr lang="en-US" dirty="0"/>
              <a:t> id &gt;</a:t>
            </a:r>
          </a:p>
          <a:p>
            <a:pPr lvl="1"/>
            <a:r>
              <a:rPr lang="en-US" dirty="0"/>
              <a:t>  come out of </a:t>
            </a:r>
            <a:r>
              <a:rPr lang="en-US" dirty="0" err="1"/>
              <a:t>atatched</a:t>
            </a:r>
            <a:r>
              <a:rPr lang="en-US" dirty="0"/>
              <a:t> mode -- &gt; ctrl +p .ctrl +q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root@df33de3dcefb:/</a:t>
            </a:r>
            <a:r>
              <a:rPr lang="en-US" dirty="0" err="1"/>
              <a:t>usr</a:t>
            </a:r>
            <a:r>
              <a:rPr lang="en-US" dirty="0"/>
              <a:t>/local/tomcat/</a:t>
            </a:r>
            <a:r>
              <a:rPr lang="en-US" dirty="0" err="1"/>
              <a:t>webapps.dist</a:t>
            </a:r>
            <a:r>
              <a:rPr lang="en-US" dirty="0"/>
              <a:t># </a:t>
            </a:r>
            <a:r>
              <a:rPr lang="en-US" dirty="0" err="1"/>
              <a:t>cp</a:t>
            </a:r>
            <a:r>
              <a:rPr lang="en-US" dirty="0"/>
              <a:t> -R * ../</a:t>
            </a:r>
            <a:r>
              <a:rPr lang="en-US" dirty="0" err="1"/>
              <a:t>webapps</a:t>
            </a:r>
            <a:endParaRPr lang="en-US" dirty="0"/>
          </a:p>
          <a:p>
            <a:pPr lvl="1"/>
            <a:r>
              <a:rPr lang="en-US" dirty="0" err="1"/>
              <a:t>docker</a:t>
            </a:r>
            <a:r>
              <a:rPr lang="en-US" dirty="0"/>
              <a:t> exec -it tomcat-</a:t>
            </a:r>
            <a:r>
              <a:rPr lang="en-US" dirty="0" err="1"/>
              <a:t>vikas</a:t>
            </a:r>
            <a:r>
              <a:rPr lang="en-US" dirty="0"/>
              <a:t> /bin/bash</a:t>
            </a:r>
          </a:p>
          <a:p>
            <a:pPr lvl="1"/>
            <a:r>
              <a:rPr lang="en-US" dirty="0"/>
              <a:t>  </a:t>
            </a:r>
          </a:p>
          <a:p>
            <a:pPr lvl="1"/>
            <a:r>
              <a:rPr lang="en-US" dirty="0"/>
              <a:t>Create a volume to preserve the data present in container :</a:t>
            </a:r>
          </a:p>
          <a:p>
            <a:pPr lvl="1"/>
            <a:r>
              <a:rPr lang="en-US" dirty="0"/>
              <a:t>----------------------------------------------------------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ls -- &gt; list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create vol1 -- &gt; create a volume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inspect vol1 -- &gt; see the location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-it --name &lt;any name&gt; -v vol1:/data &lt;container name&gt;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volume </a:t>
            </a:r>
            <a:r>
              <a:rPr lang="en-US" dirty="0" err="1"/>
              <a:t>rm</a:t>
            </a:r>
            <a:r>
              <a:rPr lang="en-US" dirty="0"/>
              <a:t> vol1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Bind Mount :</a:t>
            </a:r>
          </a:p>
          <a:p>
            <a:pPr lvl="1"/>
            <a:r>
              <a:rPr lang="en-US" dirty="0"/>
              <a:t>-----------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-it --name &lt;any name&gt; -v &lt;bind mount location </a:t>
            </a:r>
            <a:r>
              <a:rPr lang="en-US" dirty="0" err="1"/>
              <a:t>eg</a:t>
            </a:r>
            <a:r>
              <a:rPr lang="en-US" dirty="0"/>
              <a:t>: /</a:t>
            </a:r>
            <a:r>
              <a:rPr lang="en-US" dirty="0" err="1"/>
              <a:t>tmp</a:t>
            </a:r>
            <a:r>
              <a:rPr lang="en-US" dirty="0"/>
              <a:t>/logs&gt;:/</a:t>
            </a:r>
            <a:r>
              <a:rPr lang="en-US" dirty="0" err="1"/>
              <a:t>data:Z</a:t>
            </a:r>
            <a:r>
              <a:rPr lang="en-US" dirty="0"/>
              <a:t> Ubuntu   -- &gt; this Z flag will enable read write in container .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-it --name &lt;any name&gt; --volumes-from &lt;existing container name &gt; Ubuntu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Docker Installation on Ubuntu machine :</a:t>
            </a:r>
          </a:p>
          <a:p>
            <a:pPr lvl="1"/>
            <a:r>
              <a:rPr lang="en-US" dirty="0"/>
              <a:t>--------------------------------------------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sudo</a:t>
            </a:r>
            <a:r>
              <a:rPr lang="en-US" dirty="0"/>
              <a:t> apt-get update 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sudo</a:t>
            </a:r>
            <a:r>
              <a:rPr lang="en-US" dirty="0"/>
              <a:t> apt-get install docker.io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dockerfile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------------</a:t>
            </a:r>
          </a:p>
          <a:p>
            <a:pPr lvl="1"/>
            <a:r>
              <a:rPr lang="en-US" dirty="0"/>
              <a:t>From ubuntu </a:t>
            </a:r>
          </a:p>
          <a:p>
            <a:pPr lvl="1"/>
            <a:r>
              <a:rPr lang="en-US" dirty="0"/>
              <a:t>Maintainer “Vikas”</a:t>
            </a:r>
          </a:p>
          <a:p>
            <a:pPr lvl="1"/>
            <a:r>
              <a:rPr lang="en-US" dirty="0"/>
              <a:t>RUN apt-get update </a:t>
            </a:r>
          </a:p>
          <a:p>
            <a:pPr lvl="1"/>
            <a:r>
              <a:rPr lang="en-US" dirty="0"/>
              <a:t>RUN apt-get install vim –y </a:t>
            </a:r>
          </a:p>
          <a:p>
            <a:pPr lvl="1"/>
            <a:r>
              <a:rPr lang="en-US" dirty="0"/>
              <a:t>CMD /bin/echo “ I am from ubuntu container “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 run this, say == &gt; docker build –t </a:t>
            </a:r>
            <a:r>
              <a:rPr lang="en-US" dirty="0" err="1"/>
              <a:t>myimage</a:t>
            </a:r>
            <a:r>
              <a:rPr lang="en-US" dirty="0"/>
              <a:t> 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30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File : is a text document that contains</a:t>
            </a:r>
            <a:r>
              <a:rPr lang="en-US" baseline="0" dirty="0"/>
              <a:t> all the commands a user could call on the command line to assemble an image .Using Docker build users can create an automated build that executes several commands-line instruction in </a:t>
            </a:r>
            <a:r>
              <a:rPr lang="en-US" baseline="0" dirty="0" err="1"/>
              <a:t>sucession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inspect &lt;image-name&gt;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container: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aseline="0" dirty="0" err="1"/>
              <a:t>docker</a:t>
            </a:r>
            <a:r>
              <a:rPr lang="en-US" baseline="0" dirty="0"/>
              <a:t> export &lt;container id &gt; &gt; update.tar</a:t>
            </a:r>
            <a:endParaRPr lang="en-US" dirty="0"/>
          </a:p>
          <a:p>
            <a:r>
              <a:rPr lang="en-US" baseline="0" dirty="0" err="1"/>
              <a:t>docker</a:t>
            </a:r>
            <a:r>
              <a:rPr lang="en-US" baseline="0" dirty="0"/>
              <a:t> import - </a:t>
            </a:r>
            <a:r>
              <a:rPr lang="en-US" baseline="0" dirty="0" err="1"/>
              <a:t>newimage</a:t>
            </a:r>
            <a:r>
              <a:rPr lang="en-US" baseline="0" dirty="0"/>
              <a:t> &lt; update.tar</a:t>
            </a:r>
          </a:p>
          <a:p>
            <a:endParaRPr lang="en-US" baseline="0" dirty="0"/>
          </a:p>
          <a:p>
            <a:r>
              <a:rPr lang="en-US" baseline="0" dirty="0"/>
              <a:t>From Image:</a:t>
            </a:r>
          </a:p>
          <a:p>
            <a:r>
              <a:rPr lang="en-US" baseline="0" dirty="0"/>
              <a:t>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docker</a:t>
            </a:r>
            <a:r>
              <a:rPr lang="en-US" dirty="0"/>
              <a:t> save -o update1.tar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docker</a:t>
            </a:r>
            <a:r>
              <a:rPr lang="en-US" baseline="0" dirty="0"/>
              <a:t> </a:t>
            </a:r>
            <a:r>
              <a:rPr lang="en-US" baseline="0" dirty="0" err="1"/>
              <a:t>rmi</a:t>
            </a:r>
            <a:r>
              <a:rPr lang="en-US" baseline="0" dirty="0"/>
              <a:t>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docker</a:t>
            </a:r>
            <a:r>
              <a:rPr lang="en-US" baseline="0" dirty="0"/>
              <a:t> load &lt; update1.tar </a:t>
            </a:r>
          </a:p>
          <a:p>
            <a:r>
              <a:rPr lang="en-US" baseline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8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do we need docker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Smoothens the s/w installation process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platform for developing ,shipping</a:t>
            </a:r>
            <a:r>
              <a:rPr lang="en-US" baseline="0" dirty="0"/>
              <a:t> and running application using an open-source container-based technology </a:t>
            </a:r>
            <a:r>
              <a:rPr lang="en-US" dirty="0"/>
              <a:t>launched in 2013 as an open-source Docker Engine  in isolated environment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tool for creating and managing containers (</a:t>
            </a:r>
            <a:r>
              <a:rPr lang="en-US" baseline="0" dirty="0"/>
              <a:t>OS Level virtualization</a:t>
            </a:r>
            <a:r>
              <a:rPr lang="en-US" dirty="0"/>
              <a:t>).</a:t>
            </a:r>
          </a:p>
          <a:p>
            <a:endParaRPr lang="en-US" baseline="0" dirty="0"/>
          </a:p>
          <a:p>
            <a:r>
              <a:rPr lang="en-US" baseline="0" dirty="0"/>
              <a:t>Run everywhere – physical ,virtual or cloud</a:t>
            </a:r>
          </a:p>
          <a:p>
            <a:r>
              <a:rPr lang="en-US" baseline="0" dirty="0"/>
              <a:t>Run anything – if it can on host , it can run on container .</a:t>
            </a:r>
          </a:p>
          <a:p>
            <a:r>
              <a:rPr lang="en-US" baseline="0" dirty="0"/>
              <a:t>App runs same is all environment	 </a:t>
            </a:r>
          </a:p>
          <a:p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Benefits :</a:t>
            </a:r>
          </a:p>
          <a:p>
            <a:pPr marL="228600" indent="-228600">
              <a:buAutoNum type="arabicPeriod"/>
            </a:pPr>
            <a:r>
              <a:rPr lang="en-US" baseline="0" dirty="0"/>
              <a:t>Docker is designated to make it easier to create , deploy and run applications by using containers .</a:t>
            </a:r>
          </a:p>
          <a:p>
            <a:pPr marL="228600" indent="-228600">
              <a:buAutoNum type="arabicPeriod"/>
            </a:pPr>
            <a:r>
              <a:rPr lang="en-US" dirty="0"/>
              <a:t>Light weight alternative</a:t>
            </a:r>
            <a:r>
              <a:rPr lang="en-US" baseline="0" dirty="0"/>
              <a:t> to VM and it uses host OS .</a:t>
            </a:r>
          </a:p>
          <a:p>
            <a:pPr marL="228600" indent="-228600">
              <a:buAutoNum type="arabicPeriod"/>
            </a:pPr>
            <a:r>
              <a:rPr lang="en-US" baseline="0" dirty="0"/>
              <a:t>You don’t have to pre allocate any RAM in containers 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netstat -</a:t>
            </a:r>
            <a:r>
              <a:rPr lang="en-US" dirty="0" err="1"/>
              <a:t>tupln</a:t>
            </a:r>
            <a:endParaRPr lang="en-US" dirty="0"/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32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# echo</a:t>
            </a:r>
            <a:r>
              <a:rPr lang="en-US" baseline="0" dirty="0"/>
              <a:t> “This is created for </a:t>
            </a:r>
            <a:r>
              <a:rPr lang="en-US" baseline="0" dirty="0" err="1"/>
              <a:t>devops</a:t>
            </a:r>
            <a:r>
              <a:rPr lang="en-US" baseline="0" dirty="0"/>
              <a:t> Course” &gt; index.html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 err="1"/>
              <a:t>Dockerfile</a:t>
            </a:r>
            <a:r>
              <a:rPr lang="en-US" baseline="0" dirty="0"/>
              <a:t> :</a:t>
            </a:r>
          </a:p>
          <a:p>
            <a:r>
              <a:rPr lang="en-US" baseline="0" dirty="0"/>
              <a:t>FROM </a:t>
            </a:r>
            <a:r>
              <a:rPr lang="en-US" baseline="0" dirty="0" err="1"/>
              <a:t>centos:latest</a:t>
            </a:r>
            <a:r>
              <a:rPr lang="en-US" baseline="0" dirty="0"/>
              <a:t> </a:t>
            </a:r>
          </a:p>
          <a:p>
            <a:r>
              <a:rPr lang="en-US" baseline="0" dirty="0"/>
              <a:t>RUN yum install </a:t>
            </a:r>
          </a:p>
          <a:p>
            <a:endParaRPr lang="en-US" baseline="0" dirty="0"/>
          </a:p>
          <a:p>
            <a:r>
              <a:rPr lang="en-US" baseline="0" dirty="0"/>
              <a:t>==========================================</a:t>
            </a:r>
          </a:p>
          <a:p>
            <a:r>
              <a:rPr lang="en-US" dirty="0"/>
              <a:t>Steps</a:t>
            </a:r>
            <a:r>
              <a:rPr lang="en-US" baseline="0" dirty="0"/>
              <a:t> to create a Docker file : in Docker machine </a:t>
            </a:r>
            <a:r>
              <a:rPr lang="en-US" baseline="0" dirty="0" err="1"/>
              <a:t>home@dockeradmin</a:t>
            </a:r>
            <a:endParaRPr lang="en-US" baseline="0" dirty="0"/>
          </a:p>
          <a:p>
            <a:r>
              <a:rPr lang="en-US" baseline="0" dirty="0"/>
              <a:t>---------------------------------</a:t>
            </a:r>
          </a:p>
          <a:p>
            <a:r>
              <a:rPr lang="en-US" baseline="0" dirty="0"/>
              <a:t> vi </a:t>
            </a:r>
            <a:r>
              <a:rPr lang="en-US" baseline="0" dirty="0" err="1"/>
              <a:t>Dockerfile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dirty="0"/>
              <a:t># Pull tomcat latest image from </a:t>
            </a:r>
            <a:r>
              <a:rPr lang="en-US" dirty="0" err="1"/>
              <a:t>dockerhub</a:t>
            </a:r>
            <a:r>
              <a:rPr lang="en-US" dirty="0"/>
              <a:t> </a:t>
            </a:r>
          </a:p>
          <a:p>
            <a:r>
              <a:rPr lang="en-US" dirty="0"/>
              <a:t>From </a:t>
            </a:r>
            <a:r>
              <a:rPr lang="en-US" dirty="0" err="1"/>
              <a:t>tomcat:latest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# Maintainer</a:t>
            </a:r>
          </a:p>
          <a:p>
            <a:r>
              <a:rPr lang="en-US" dirty="0"/>
              <a:t>MAINTAINER “Vikas" </a:t>
            </a:r>
          </a:p>
          <a:p>
            <a:endParaRPr lang="en-US" dirty="0"/>
          </a:p>
          <a:p>
            <a:r>
              <a:rPr lang="en-US" dirty="0"/>
              <a:t># copy war file on to container </a:t>
            </a:r>
          </a:p>
          <a:p>
            <a:r>
              <a:rPr lang="en-US" dirty="0"/>
              <a:t>COPY ./</a:t>
            </a:r>
            <a:r>
              <a:rPr lang="en-US" dirty="0" err="1"/>
              <a:t>webapp.war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/local/tomcat/</a:t>
            </a:r>
            <a:r>
              <a:rPr lang="en-US" dirty="0" err="1"/>
              <a:t>webapps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build –t </a:t>
            </a:r>
            <a:r>
              <a:rPr lang="en-US" dirty="0" err="1"/>
              <a:t>devops</a:t>
            </a:r>
            <a:r>
              <a:rPr lang="en-US" dirty="0"/>
              <a:t>-project .  </a:t>
            </a:r>
          </a:p>
          <a:p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baseline="0" dirty="0"/>
              <a:t> images 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docker</a:t>
            </a:r>
            <a:r>
              <a:rPr lang="en-US" baseline="0" dirty="0"/>
              <a:t> run -- name </a:t>
            </a:r>
            <a:r>
              <a:rPr lang="en-US" baseline="0" dirty="0" err="1"/>
              <a:t>devops</a:t>
            </a:r>
            <a:r>
              <a:rPr lang="en-US" baseline="0" dirty="0"/>
              <a:t>-container –p 8080:8080 </a:t>
            </a:r>
            <a:r>
              <a:rPr lang="en-US" baseline="0" dirty="0" err="1"/>
              <a:t>devops</a:t>
            </a:r>
            <a:r>
              <a:rPr lang="en-US" baseline="0" dirty="0"/>
              <a:t>-project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18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by </a:t>
            </a:r>
            <a:r>
              <a:rPr lang="en-US" dirty="0" err="1"/>
              <a:t>paypal</a:t>
            </a:r>
            <a:r>
              <a:rPr lang="en-US" dirty="0"/>
              <a:t>, </a:t>
            </a:r>
            <a:r>
              <a:rPr lang="en-US" dirty="0" err="1"/>
              <a:t>uber</a:t>
            </a:r>
            <a:r>
              <a:rPr lang="en-US" dirty="0"/>
              <a:t> ,yahoo</a:t>
            </a:r>
            <a:r>
              <a:rPr lang="en-US" baseline="0" dirty="0"/>
              <a:t> ,Netflix, Mozilla etc.</a:t>
            </a:r>
          </a:p>
          <a:p>
            <a:r>
              <a:rPr lang="en-US" baseline="0" dirty="0"/>
              <a:t>Easy to understand .</a:t>
            </a:r>
          </a:p>
          <a:p>
            <a:r>
              <a:rPr lang="en-US" baseline="0" dirty="0" err="1"/>
              <a:t>Dosen’t</a:t>
            </a:r>
            <a:r>
              <a:rPr lang="en-US" baseline="0" dirty="0"/>
              <a:t> have to be compiled so will take less memory when compared to Java .</a:t>
            </a:r>
          </a:p>
          <a:p>
            <a:endParaRPr lang="en-US" baseline="0" dirty="0"/>
          </a:p>
          <a:p>
            <a:r>
              <a:rPr lang="en-US" baseline="0" dirty="0"/>
              <a:t>Steps :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npm</a:t>
            </a:r>
            <a:r>
              <a:rPr lang="en-US" baseline="0" dirty="0"/>
              <a:t> install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npm</a:t>
            </a:r>
            <a:r>
              <a:rPr lang="en-US" baseline="0" dirty="0"/>
              <a:t> test</a:t>
            </a:r>
          </a:p>
          <a:p>
            <a:endParaRPr lang="en-US" baseline="0" dirty="0"/>
          </a:p>
          <a:p>
            <a:r>
              <a:rPr lang="en-US" baseline="0" dirty="0"/>
              <a:t>Sample Nodejs app :  https://github.com/vikas99341/docker-demo</a:t>
            </a:r>
          </a:p>
          <a:p>
            <a:r>
              <a:rPr lang="en-US" baseline="0" dirty="0"/>
              <a:t> index.js has the express package to handle http request and log the details .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package.json</a:t>
            </a:r>
            <a:r>
              <a:rPr lang="en-US" baseline="0" dirty="0"/>
              <a:t> for metadata and dependencies </a:t>
            </a:r>
          </a:p>
          <a:p>
            <a:r>
              <a:rPr lang="en-US" baseline="0" dirty="0"/>
              <a:t> Docker file : has the running details </a:t>
            </a:r>
          </a:p>
          <a:p>
            <a:endParaRPr lang="en-US" baseline="0" dirty="0"/>
          </a:p>
          <a:p>
            <a:r>
              <a:rPr lang="en-US" baseline="0" dirty="0"/>
              <a:t>Run via Jenkins :</a:t>
            </a:r>
          </a:p>
          <a:p>
            <a:r>
              <a:rPr lang="en-US" baseline="0" dirty="0"/>
              <a:t>Look for </a:t>
            </a:r>
            <a:r>
              <a:rPr lang="en-US" baseline="0" dirty="0" err="1"/>
              <a:t>nodejs</a:t>
            </a:r>
            <a:r>
              <a:rPr lang="en-US" baseline="0" dirty="0"/>
              <a:t> plugin </a:t>
            </a:r>
          </a:p>
          <a:p>
            <a:r>
              <a:rPr lang="en-US" baseline="0" dirty="0"/>
              <a:t>Global tool configuration : Install automatically </a:t>
            </a:r>
            <a:r>
              <a:rPr lang="en-US" baseline="0" dirty="0" err="1"/>
              <a:t>NpdeJS</a:t>
            </a:r>
            <a:r>
              <a:rPr lang="en-US" baseline="0" dirty="0"/>
              <a:t> version 7.10.0 and just name it .</a:t>
            </a:r>
          </a:p>
          <a:p>
            <a:r>
              <a:rPr lang="en-US" baseline="0" dirty="0"/>
              <a:t>You see Build environment Provide </a:t>
            </a:r>
            <a:r>
              <a:rPr lang="en-US" baseline="0" dirty="0" err="1"/>
              <a:t>nodejs</a:t>
            </a:r>
            <a:r>
              <a:rPr lang="en-US" baseline="0" dirty="0"/>
              <a:t> build path</a:t>
            </a:r>
          </a:p>
          <a:p>
            <a:r>
              <a:rPr lang="en-US" baseline="0" dirty="0" err="1"/>
              <a:t>Commpand</a:t>
            </a:r>
            <a:r>
              <a:rPr lang="en-US" baseline="0" dirty="0"/>
              <a:t> </a:t>
            </a:r>
            <a:r>
              <a:rPr lang="en-US" baseline="0" dirty="0" err="1"/>
              <a:t>npm</a:t>
            </a:r>
            <a:r>
              <a:rPr lang="en-US" baseline="0" dirty="0"/>
              <a:t> install</a:t>
            </a:r>
          </a:p>
          <a:p>
            <a:endParaRPr lang="en-US" baseline="0" dirty="0"/>
          </a:p>
          <a:p>
            <a:r>
              <a:rPr lang="en-US" baseline="0" dirty="0" err="1"/>
              <a:t>Cloudbees</a:t>
            </a:r>
            <a:r>
              <a:rPr lang="en-US" baseline="0" dirty="0"/>
              <a:t> docker build and publish plugin  </a:t>
            </a:r>
          </a:p>
          <a:p>
            <a:r>
              <a:rPr lang="en-US" baseline="0" dirty="0"/>
              <a:t> new freestyle project </a:t>
            </a:r>
          </a:p>
          <a:p>
            <a:endParaRPr lang="en-US" baseline="0" dirty="0"/>
          </a:p>
          <a:p>
            <a:r>
              <a:rPr lang="en-US" baseline="0" dirty="0"/>
              <a:t> https://github.com/vikas99341/docker-demo</a:t>
            </a:r>
          </a:p>
          <a:p>
            <a:r>
              <a:rPr lang="en-US" baseline="0" dirty="0"/>
              <a:t>Install </a:t>
            </a:r>
            <a:r>
              <a:rPr lang="en-US" baseline="0" dirty="0" err="1"/>
              <a:t>nodejs</a:t>
            </a:r>
            <a:r>
              <a:rPr lang="en-US" baseline="0" dirty="0"/>
              <a:t> plugin from </a:t>
            </a:r>
            <a:r>
              <a:rPr lang="en-US" baseline="0" dirty="0" err="1"/>
              <a:t>jenkins</a:t>
            </a:r>
            <a:r>
              <a:rPr lang="en-US" baseline="0" dirty="0"/>
              <a:t> plugin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57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–lightweight- Starts instantly and uses less compute and RAM .</a:t>
            </a:r>
          </a:p>
          <a:p>
            <a:r>
              <a:rPr lang="en-US" dirty="0"/>
              <a:t>Portable – Docker Apps can run anywhere</a:t>
            </a:r>
          </a:p>
          <a:p>
            <a:r>
              <a:rPr lang="en-US" dirty="0"/>
              <a:t>Build any app in any language using any stack</a:t>
            </a:r>
          </a:p>
          <a:p>
            <a:r>
              <a:rPr lang="en-US" dirty="0"/>
              <a:t>You</a:t>
            </a:r>
            <a:r>
              <a:rPr lang="en-US" baseline="0" dirty="0"/>
              <a:t> don’t have to pre-allocate any RAM</a:t>
            </a:r>
          </a:p>
          <a:p>
            <a:r>
              <a:rPr lang="en-US" baseline="0" dirty="0"/>
              <a:t>Docker applications and resources are isolated and segregated.</a:t>
            </a:r>
          </a:p>
          <a:p>
            <a:r>
              <a:rPr lang="en-US" baseline="0" dirty="0"/>
              <a:t>Environment standardization and version control – Ideal to run on all Linux .MS windows and any other VM or bare metal as well as cloud .</a:t>
            </a:r>
          </a:p>
          <a:p>
            <a:r>
              <a:rPr lang="en-US" baseline="0" dirty="0"/>
              <a:t>Secure – These isolated application run independently from the underlying infrastructure.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22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docker</a:t>
            </a:r>
            <a:r>
              <a:rPr lang="en-US" dirty="0"/>
              <a:t> run -d --name tomcat-container -p 8081:8080 </a:t>
            </a:r>
            <a:r>
              <a:rPr lang="en-US" dirty="0" err="1"/>
              <a:t>tomcat:latest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Install</a:t>
            </a:r>
            <a:r>
              <a:rPr lang="en-US" baseline="0" dirty="0"/>
              <a:t> Publish Over SSH plugin for Jenkins .</a:t>
            </a:r>
          </a:p>
          <a:p>
            <a:r>
              <a:rPr lang="en-US" baseline="0" dirty="0"/>
              <a:t> Create a user </a:t>
            </a:r>
            <a:r>
              <a:rPr lang="en-US" baseline="0" dirty="0" err="1"/>
              <a:t>dockeradmin</a:t>
            </a:r>
            <a:r>
              <a:rPr lang="en-US" baseline="0" dirty="0"/>
              <a:t> and assign him a password .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useradd</a:t>
            </a:r>
            <a:r>
              <a:rPr lang="en-US" baseline="0" dirty="0"/>
              <a:t> -</a:t>
            </a:r>
            <a:r>
              <a:rPr lang="en-US" baseline="0" dirty="0" err="1"/>
              <a:t>aG</a:t>
            </a:r>
            <a:r>
              <a:rPr lang="en-US" baseline="0" dirty="0"/>
              <a:t> </a:t>
            </a:r>
            <a:r>
              <a:rPr lang="en-US" baseline="0" dirty="0" err="1"/>
              <a:t>docker</a:t>
            </a:r>
            <a:r>
              <a:rPr lang="en-US" baseline="0" dirty="0"/>
              <a:t> </a:t>
            </a:r>
            <a:r>
              <a:rPr lang="en-US" baseline="0" dirty="0" err="1"/>
              <a:t>dockeradmin</a:t>
            </a:r>
            <a:r>
              <a:rPr lang="en-US" baseline="0" dirty="0"/>
              <a:t> </a:t>
            </a:r>
          </a:p>
          <a:p>
            <a:r>
              <a:rPr lang="en-US" baseline="0" dirty="0"/>
              <a:t> cat /</a:t>
            </a:r>
            <a:r>
              <a:rPr lang="en-US" baseline="0" dirty="0" err="1"/>
              <a:t>etc</a:t>
            </a:r>
            <a:r>
              <a:rPr lang="en-US" baseline="0" dirty="0"/>
              <a:t>/group</a:t>
            </a:r>
          </a:p>
          <a:p>
            <a:r>
              <a:rPr lang="en-US" baseline="0" dirty="0"/>
              <a:t> id </a:t>
            </a:r>
            <a:r>
              <a:rPr lang="en-US" baseline="0" dirty="0" err="1"/>
              <a:t>dockeradmin</a:t>
            </a:r>
            <a:r>
              <a:rPr lang="en-US" baseline="0" dirty="0"/>
              <a:t>  -- &gt; to check if he is added .</a:t>
            </a:r>
          </a:p>
          <a:p>
            <a:endParaRPr lang="en-US" baseline="0" dirty="0"/>
          </a:p>
          <a:p>
            <a:r>
              <a:rPr lang="en-US" baseline="0" dirty="0"/>
              <a:t>from root directory : vi /</a:t>
            </a:r>
            <a:r>
              <a:rPr lang="en-US" baseline="0" dirty="0" err="1"/>
              <a:t>etc</a:t>
            </a:r>
            <a:r>
              <a:rPr lang="en-US" baseline="0" dirty="0"/>
              <a:t>/</a:t>
            </a:r>
            <a:r>
              <a:rPr lang="en-US" baseline="0" dirty="0" err="1"/>
              <a:t>ssh</a:t>
            </a:r>
            <a:r>
              <a:rPr lang="en-US" baseline="0" dirty="0"/>
              <a:t>/</a:t>
            </a:r>
            <a:r>
              <a:rPr lang="en-US" baseline="0" dirty="0" err="1"/>
              <a:t>sshd_config</a:t>
            </a:r>
            <a:r>
              <a:rPr lang="en-US" baseline="0" dirty="0"/>
              <a:t> -- &gt; change password authentication to yes -- &gt; service </a:t>
            </a:r>
            <a:r>
              <a:rPr lang="en-US" baseline="0" dirty="0" err="1"/>
              <a:t>sshd</a:t>
            </a:r>
            <a:r>
              <a:rPr lang="en-US" baseline="0" dirty="0"/>
              <a:t> reload . </a:t>
            </a:r>
          </a:p>
          <a:p>
            <a:endParaRPr lang="en-US" baseline="0" dirty="0"/>
          </a:p>
          <a:p>
            <a:r>
              <a:rPr lang="en-US" baseline="0" dirty="0"/>
              <a:t>Manage Jenkins -- &gt; configure system -- &gt; Publish over SSH </a:t>
            </a:r>
            <a:r>
              <a:rPr lang="en-US" baseline="0" dirty="0">
                <a:sym typeface="Wingdings" panose="05000000000000000000" pitchFamily="2" charset="2"/>
              </a:rPr>
              <a:t>-- &gt; Name = &lt;any name&gt; -- &gt; host name = &lt;</a:t>
            </a:r>
            <a:r>
              <a:rPr lang="en-US" baseline="0" dirty="0" err="1">
                <a:sym typeface="Wingdings" panose="05000000000000000000" pitchFamily="2" charset="2"/>
              </a:rPr>
              <a:t>pvt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ip</a:t>
            </a:r>
            <a:r>
              <a:rPr lang="en-US" baseline="0" dirty="0">
                <a:sym typeface="Wingdings" panose="05000000000000000000" pitchFamily="2" charset="2"/>
              </a:rPr>
              <a:t> of your machine &gt; -- &gt;username =</a:t>
            </a:r>
            <a:r>
              <a:rPr lang="en-US" baseline="0" dirty="0" err="1">
                <a:sym typeface="Wingdings" panose="05000000000000000000" pitchFamily="2" charset="2"/>
              </a:rPr>
              <a:t>docker</a:t>
            </a:r>
            <a:r>
              <a:rPr lang="en-US" baseline="0" dirty="0">
                <a:sym typeface="Wingdings" panose="05000000000000000000" pitchFamily="2" charset="2"/>
              </a:rPr>
              <a:t> admin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advanced -- &gt;  password based authentication -- &gt; give password -- &gt; test connection   -- &gt; must get success message </a:t>
            </a:r>
            <a:endParaRPr lang="en-US" baseline="0" dirty="0"/>
          </a:p>
          <a:p>
            <a:r>
              <a:rPr lang="en-US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create a new job in Jenkins -- &gt; in post build -- &gt; send build artifact over SSH  --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source file = </a:t>
            </a:r>
            <a:r>
              <a:rPr lang="en-US" baseline="0" dirty="0" err="1"/>
              <a:t>var</a:t>
            </a:r>
            <a:r>
              <a:rPr lang="en-US" baseline="0" dirty="0"/>
              <a:t>/lib/</a:t>
            </a:r>
            <a:r>
              <a:rPr lang="en-US" baseline="0" dirty="0" err="1"/>
              <a:t>jenkins</a:t>
            </a:r>
            <a:r>
              <a:rPr lang="en-US" baseline="0" dirty="0"/>
              <a:t>./workspace/&lt;job-name&gt;/</a:t>
            </a:r>
            <a:r>
              <a:rPr lang="en-US" baseline="0" dirty="0" err="1"/>
              <a:t>webapp</a:t>
            </a:r>
            <a:r>
              <a:rPr lang="en-US" baseline="0" dirty="0"/>
              <a:t>/target  == but path is </a:t>
            </a:r>
            <a:r>
              <a:rPr lang="en-US" baseline="0" dirty="0" err="1"/>
              <a:t>webapp</a:t>
            </a:r>
            <a:r>
              <a:rPr lang="en-US" baseline="0" dirty="0"/>
              <a:t>/target/*.war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remote directory = . (home/</a:t>
            </a:r>
            <a:r>
              <a:rPr lang="en-US" baseline="0" dirty="0" err="1"/>
              <a:t>dockeradmin</a:t>
            </a:r>
            <a:r>
              <a:rPr lang="en-US" baseline="0" dirty="0"/>
              <a:t>  by default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Exec Command : cd /home/</a:t>
            </a:r>
            <a:r>
              <a:rPr lang="en-US" baseline="0" dirty="0" err="1"/>
              <a:t>dockeradmin</a:t>
            </a:r>
            <a:r>
              <a:rPr lang="en-US" baseline="0" dirty="0"/>
              <a:t> ; </a:t>
            </a:r>
            <a:r>
              <a:rPr lang="en-US" baseline="0" dirty="0" err="1"/>
              <a:t>docker</a:t>
            </a:r>
            <a:r>
              <a:rPr lang="en-US" baseline="0" dirty="0"/>
              <a:t> build –t </a:t>
            </a:r>
            <a:r>
              <a:rPr lang="en-US" baseline="0" dirty="0" err="1"/>
              <a:t>devops</a:t>
            </a:r>
            <a:r>
              <a:rPr lang="en-US" baseline="0" dirty="0"/>
              <a:t>-image . ; </a:t>
            </a:r>
            <a:r>
              <a:rPr lang="en-US" baseline="0" dirty="0" err="1"/>
              <a:t>docker</a:t>
            </a:r>
            <a:r>
              <a:rPr lang="en-US" baseline="0" dirty="0"/>
              <a:t> run -d --name </a:t>
            </a:r>
            <a:r>
              <a:rPr lang="en-US" baseline="0" dirty="0" err="1"/>
              <a:t>devops</a:t>
            </a:r>
            <a:r>
              <a:rPr lang="en-US" baseline="0" dirty="0"/>
              <a:t>-container -p 8080:8080 </a:t>
            </a:r>
            <a:r>
              <a:rPr lang="en-US" baseline="0" dirty="0" err="1"/>
              <a:t>devops</a:t>
            </a:r>
            <a:r>
              <a:rPr lang="en-US" baseline="0" dirty="0"/>
              <a:t>-image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Make sure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no </a:t>
            </a:r>
            <a:r>
              <a:rPr lang="en-US" baseline="0" dirty="0" err="1"/>
              <a:t>webapp.war</a:t>
            </a:r>
            <a:r>
              <a:rPr lang="en-US" baseline="0" dirty="0"/>
              <a:t> is not already there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no images are there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no containers are running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37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Docker file builds a Docker image and that image contains all the project’s code </a:t>
            </a:r>
          </a:p>
          <a:p>
            <a:r>
              <a:rPr lang="en-US" dirty="0"/>
              <a:t>  you can run that image to create as many containers as you want </a:t>
            </a:r>
          </a:p>
          <a:p>
            <a:r>
              <a:rPr lang="en-US" dirty="0"/>
              <a:t>  then this images can be uploaded on Docker hub, from Docker hub any one can pull the image and build a container 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Run this from </a:t>
            </a:r>
            <a:r>
              <a:rPr lang="en-US" baseline="0" dirty="0" err="1"/>
              <a:t>dockeradmin</a:t>
            </a:r>
            <a:r>
              <a:rPr lang="en-US" baseline="0" dirty="0"/>
              <a:t> Home directory : </a:t>
            </a:r>
          </a:p>
          <a:p>
            <a:r>
              <a:rPr lang="en-US" baseline="0" dirty="0"/>
              <a:t>  </a:t>
            </a:r>
            <a:r>
              <a:rPr lang="en-US" baseline="0" dirty="0" err="1"/>
              <a:t>sudo</a:t>
            </a:r>
            <a:r>
              <a:rPr lang="en-US" baseline="0" dirty="0"/>
              <a:t> </a:t>
            </a:r>
            <a:r>
              <a:rPr lang="en-US" baseline="0" dirty="0" err="1"/>
              <a:t>dockeradmin</a:t>
            </a:r>
            <a:endParaRPr lang="en-US" baseline="0" dirty="0"/>
          </a:p>
          <a:p>
            <a:r>
              <a:rPr lang="en-US" baseline="0" dirty="0"/>
              <a:t>  vi </a:t>
            </a:r>
            <a:r>
              <a:rPr lang="en-US" baseline="0" dirty="0" err="1"/>
              <a:t>Dockerfile</a:t>
            </a:r>
            <a:endParaRPr lang="en-US" baseline="0" dirty="0"/>
          </a:p>
          <a:p>
            <a:r>
              <a:rPr lang="en-US" baseline="0" dirty="0"/>
              <a:t>  FROM </a:t>
            </a:r>
            <a:r>
              <a:rPr lang="en-US" baseline="0" dirty="0" err="1"/>
              <a:t>tomcat:latest</a:t>
            </a:r>
            <a:endParaRPr lang="en-US" baseline="0" dirty="0"/>
          </a:p>
          <a:p>
            <a:r>
              <a:rPr lang="en-US" baseline="0" dirty="0"/>
              <a:t>  </a:t>
            </a:r>
          </a:p>
          <a:p>
            <a:r>
              <a:rPr lang="en-US" baseline="0" dirty="0"/>
              <a:t> MAINTAINER Vikas</a:t>
            </a:r>
          </a:p>
          <a:p>
            <a:endParaRPr lang="en-US" baseline="0" dirty="0"/>
          </a:p>
          <a:p>
            <a:r>
              <a:rPr lang="en-US" baseline="0" dirty="0"/>
              <a:t> COPY ./</a:t>
            </a:r>
            <a:r>
              <a:rPr lang="en-US" baseline="0" dirty="0" err="1"/>
              <a:t>webapp.war</a:t>
            </a:r>
            <a:r>
              <a:rPr lang="en-US" baseline="0" dirty="0"/>
              <a:t>  /</a:t>
            </a:r>
            <a:r>
              <a:rPr lang="en-US" baseline="0" dirty="0" err="1"/>
              <a:t>usr</a:t>
            </a:r>
            <a:r>
              <a:rPr lang="en-US" baseline="0" dirty="0"/>
              <a:t>/local/tomcat/</a:t>
            </a:r>
            <a:r>
              <a:rPr lang="en-US" baseline="0" dirty="0" err="1"/>
              <a:t>webapps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Docker </a:t>
            </a:r>
            <a:r>
              <a:rPr lang="en-US" baseline="0" dirty="0" err="1"/>
              <a:t>ps</a:t>
            </a:r>
            <a:r>
              <a:rPr lang="en-US" baseline="0" dirty="0"/>
              <a:t> - &gt; no container must be running .</a:t>
            </a:r>
          </a:p>
          <a:p>
            <a:r>
              <a:rPr lang="en-US" baseline="0" dirty="0"/>
              <a:t>Docker build  -t </a:t>
            </a:r>
            <a:r>
              <a:rPr lang="en-US" baseline="0" dirty="0" err="1"/>
              <a:t>devops</a:t>
            </a:r>
            <a:r>
              <a:rPr lang="en-US" baseline="0" dirty="0"/>
              <a:t>-project .</a:t>
            </a:r>
          </a:p>
          <a:p>
            <a:r>
              <a:rPr lang="en-US" baseline="0" dirty="0"/>
              <a:t>Check for image -- &gt; </a:t>
            </a:r>
            <a:r>
              <a:rPr lang="en-US" baseline="0" dirty="0" err="1"/>
              <a:t>docker</a:t>
            </a:r>
            <a:r>
              <a:rPr lang="en-US" baseline="0" dirty="0"/>
              <a:t> images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docker</a:t>
            </a:r>
            <a:r>
              <a:rPr lang="en-US" baseline="0" dirty="0"/>
              <a:t> run --name </a:t>
            </a:r>
            <a:r>
              <a:rPr lang="en-US" baseline="0" dirty="0" err="1"/>
              <a:t>devops</a:t>
            </a:r>
            <a:r>
              <a:rPr lang="en-US" baseline="0" dirty="0"/>
              <a:t>-container –p 8080:8080 </a:t>
            </a:r>
            <a:r>
              <a:rPr lang="en-US" baseline="0" dirty="0" err="1"/>
              <a:t>devops</a:t>
            </a:r>
            <a:r>
              <a:rPr lang="en-US" baseline="0" dirty="0"/>
              <a:t>-project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7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r>
              <a:rPr lang="en-US" dirty="0"/>
              <a:t> : to be written</a:t>
            </a:r>
            <a:r>
              <a:rPr lang="en-US" baseline="0" dirty="0"/>
              <a:t> at /opt/</a:t>
            </a:r>
            <a:r>
              <a:rPr lang="en-US" baseline="0" dirty="0" err="1"/>
              <a:t>docker</a:t>
            </a:r>
            <a:r>
              <a:rPr lang="en-US" baseline="0" dirty="0"/>
              <a:t> as </a:t>
            </a:r>
            <a:r>
              <a:rPr lang="en-US" baseline="0" dirty="0" err="1"/>
              <a:t>ansadmin</a:t>
            </a:r>
            <a:r>
              <a:rPr lang="en-US" baseline="0" dirty="0"/>
              <a:t> user </a:t>
            </a:r>
            <a:endParaRPr lang="en-US" dirty="0"/>
          </a:p>
          <a:p>
            <a:r>
              <a:rPr lang="en-US" dirty="0"/>
              <a:t>----------------------------------------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- hosts: all</a:t>
            </a:r>
          </a:p>
          <a:p>
            <a:r>
              <a:rPr lang="en-US" dirty="0"/>
              <a:t>  become: true</a:t>
            </a:r>
          </a:p>
          <a:p>
            <a:r>
              <a:rPr lang="en-US" dirty="0"/>
              <a:t>  tasks:</a:t>
            </a:r>
          </a:p>
          <a:p>
            <a:r>
              <a:rPr lang="en-US" dirty="0"/>
              <a:t>  - name: building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build -t </a:t>
            </a:r>
            <a:r>
              <a:rPr lang="en-US" dirty="0" err="1"/>
              <a:t>simple-devops-image:latest</a:t>
            </a:r>
            <a:r>
              <a:rPr lang="en-US" dirty="0"/>
              <a:t> .</a:t>
            </a:r>
          </a:p>
          <a:p>
            <a:r>
              <a:rPr lang="en-US" dirty="0"/>
              <a:t>    </a:t>
            </a:r>
            <a:r>
              <a:rPr lang="en-US" dirty="0" err="1"/>
              <a:t>args</a:t>
            </a:r>
            <a:r>
              <a:rPr lang="en-US" dirty="0"/>
              <a:t>:</a:t>
            </a:r>
          </a:p>
          <a:p>
            <a:r>
              <a:rPr lang="en-US" dirty="0"/>
              <a:t>      </a:t>
            </a:r>
            <a:r>
              <a:rPr lang="en-US" dirty="0" err="1"/>
              <a:t>chdir</a:t>
            </a:r>
            <a:r>
              <a:rPr lang="en-US" dirty="0"/>
              <a:t>: /opt/</a:t>
            </a:r>
            <a:r>
              <a:rPr lang="en-US" dirty="0" err="1"/>
              <a:t>docker</a:t>
            </a:r>
            <a:endParaRPr lang="en-US" dirty="0"/>
          </a:p>
          <a:p>
            <a:r>
              <a:rPr lang="en-US" dirty="0"/>
              <a:t>  - name: creating tag for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tag simple-</a:t>
            </a:r>
            <a:r>
              <a:rPr lang="en-US" dirty="0" err="1"/>
              <a:t>devops</a:t>
            </a:r>
            <a:r>
              <a:rPr lang="en-US" dirty="0"/>
              <a:t>-image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- name: push image to </a:t>
            </a:r>
            <a:r>
              <a:rPr lang="en-US" dirty="0" err="1"/>
              <a:t>docker</a:t>
            </a:r>
            <a:r>
              <a:rPr lang="en-US" dirty="0"/>
              <a:t> hub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push vikas24775/simple-</a:t>
            </a:r>
            <a:r>
              <a:rPr lang="en-US" dirty="0" err="1"/>
              <a:t>devops</a:t>
            </a:r>
            <a:r>
              <a:rPr lang="en-US" dirty="0"/>
              <a:t>-image   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- name: remove image from </a:t>
            </a:r>
            <a:r>
              <a:rPr lang="en-US" dirty="0" err="1"/>
              <a:t>ansible</a:t>
            </a:r>
            <a:r>
              <a:rPr lang="en-US" dirty="0"/>
              <a:t> server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</a:t>
            </a:r>
            <a:r>
              <a:rPr lang="en-US" dirty="0" err="1"/>
              <a:t>simple-devops-image:latest</a:t>
            </a:r>
            <a:r>
              <a:rPr lang="en-US" dirty="0"/>
              <a:t>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endParaRPr lang="en-US" dirty="0"/>
          </a:p>
          <a:p>
            <a:r>
              <a:rPr lang="en-US" dirty="0"/>
              <a:t>=====================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- hosts: all</a:t>
            </a:r>
          </a:p>
          <a:p>
            <a:r>
              <a:rPr lang="en-US" dirty="0"/>
              <a:t>  become: true</a:t>
            </a:r>
          </a:p>
          <a:p>
            <a:r>
              <a:rPr lang="en-US" dirty="0"/>
              <a:t>  tasks:</a:t>
            </a:r>
          </a:p>
          <a:p>
            <a:r>
              <a:rPr lang="en-US" dirty="0"/>
              <a:t>  - name: stop if we have old </a:t>
            </a:r>
            <a:r>
              <a:rPr lang="en-US" dirty="0" err="1"/>
              <a:t>docker</a:t>
            </a:r>
            <a:r>
              <a:rPr lang="en-US" dirty="0"/>
              <a:t> container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stop simple-</a:t>
            </a:r>
            <a:r>
              <a:rPr lang="en-US" dirty="0" err="1"/>
              <a:t>devops</a:t>
            </a:r>
            <a:r>
              <a:rPr lang="en-US" dirty="0"/>
              <a:t>-container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r>
              <a:rPr lang="en-US" dirty="0"/>
              <a:t>  - name: remove stopped </a:t>
            </a:r>
            <a:r>
              <a:rPr lang="en-US" dirty="0" err="1"/>
              <a:t>docker</a:t>
            </a:r>
            <a:r>
              <a:rPr lang="en-US" dirty="0"/>
              <a:t> container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simple-</a:t>
            </a:r>
            <a:r>
              <a:rPr lang="en-US" dirty="0" err="1"/>
              <a:t>devops</a:t>
            </a:r>
            <a:r>
              <a:rPr lang="en-US" dirty="0"/>
              <a:t>-container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r>
              <a:rPr lang="en-US" dirty="0"/>
              <a:t>  - name: remove current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r>
              <a:rPr lang="en-US" dirty="0"/>
              <a:t>    </a:t>
            </a:r>
            <a:r>
              <a:rPr lang="en-US" dirty="0" err="1"/>
              <a:t>ignore_errors</a:t>
            </a:r>
            <a:r>
              <a:rPr lang="en-US" dirty="0"/>
              <a:t>: yes</a:t>
            </a:r>
          </a:p>
          <a:p>
            <a:endParaRPr lang="en-US" dirty="0"/>
          </a:p>
          <a:p>
            <a:r>
              <a:rPr lang="en-US" dirty="0"/>
              <a:t>  - name: building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build -t vikas24775/simple-</a:t>
            </a:r>
            <a:r>
              <a:rPr lang="en-US" dirty="0" err="1"/>
              <a:t>devops</a:t>
            </a:r>
            <a:r>
              <a:rPr lang="en-US" dirty="0"/>
              <a:t>-image .</a:t>
            </a:r>
          </a:p>
          <a:p>
            <a:r>
              <a:rPr lang="en-US" dirty="0"/>
              <a:t>    </a:t>
            </a:r>
            <a:r>
              <a:rPr lang="en-US" dirty="0" err="1"/>
              <a:t>args</a:t>
            </a:r>
            <a:r>
              <a:rPr lang="en-US" dirty="0"/>
              <a:t>:</a:t>
            </a:r>
          </a:p>
          <a:p>
            <a:r>
              <a:rPr lang="en-US" dirty="0"/>
              <a:t>      </a:t>
            </a:r>
            <a:r>
              <a:rPr lang="en-US" dirty="0" err="1"/>
              <a:t>chdir</a:t>
            </a:r>
            <a:r>
              <a:rPr lang="en-US" dirty="0"/>
              <a:t>: /opt/</a:t>
            </a:r>
            <a:r>
              <a:rPr lang="en-US" dirty="0" err="1"/>
              <a:t>docker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  - name: creating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r>
              <a:rPr lang="en-US" dirty="0"/>
              <a:t>    command: </a:t>
            </a:r>
            <a:r>
              <a:rPr lang="en-US" dirty="0" err="1"/>
              <a:t>docker</a:t>
            </a:r>
            <a:r>
              <a:rPr lang="en-US" dirty="0"/>
              <a:t> run -d --name simple-</a:t>
            </a:r>
            <a:r>
              <a:rPr lang="en-US" dirty="0" err="1"/>
              <a:t>devops</a:t>
            </a:r>
            <a:r>
              <a:rPr lang="en-US" dirty="0"/>
              <a:t>-container -p 8080:8080 vikas24775/simple-</a:t>
            </a:r>
            <a:r>
              <a:rPr lang="en-US" dirty="0" err="1"/>
              <a:t>devops</a:t>
            </a:r>
            <a:r>
              <a:rPr lang="en-US" dirty="0"/>
              <a:t>-image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35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97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08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  <a:r>
              <a:rPr lang="en-US" baseline="0" dirty="0"/>
              <a:t> :</a:t>
            </a:r>
          </a:p>
          <a:p>
            <a:pPr marL="228600" indent="-228600">
              <a:buAutoNum type="arabicPeriod"/>
            </a:pPr>
            <a:r>
              <a:rPr lang="en-US" baseline="0" dirty="0"/>
              <a:t>Exact same environment in prod and dev .</a:t>
            </a:r>
          </a:p>
          <a:p>
            <a:pPr marL="228600" indent="-228600">
              <a:buAutoNum type="arabicPeriod"/>
            </a:pPr>
            <a:r>
              <a:rPr lang="en-US" baseline="0" dirty="0"/>
              <a:t>Share common development environment .</a:t>
            </a:r>
          </a:p>
          <a:p>
            <a:pPr marL="228600" indent="-228600">
              <a:buAutoNum type="arabicPeriod"/>
            </a:pPr>
            <a:r>
              <a:rPr lang="en-US" dirty="0"/>
              <a:t> No need</a:t>
            </a:r>
            <a:r>
              <a:rPr lang="en-US" baseline="0" dirty="0"/>
              <a:t> to install and uninstall local dependencies and runtime environment all time 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–</a:t>
            </a:r>
            <a:r>
              <a:rPr lang="en-US" dirty="0" err="1"/>
              <a:t>rm</a:t>
            </a:r>
            <a:r>
              <a:rPr lang="en-US" dirty="0"/>
              <a:t> will remove the container when you stop them .</a:t>
            </a:r>
          </a:p>
          <a:p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image inspect &lt;image-id&gt;</a:t>
            </a:r>
          </a:p>
          <a:p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run –p 80808:80 –d –</a:t>
            </a:r>
            <a:r>
              <a:rPr lang="en-US" dirty="0" err="1"/>
              <a:t>rm</a:t>
            </a:r>
            <a:r>
              <a:rPr lang="en-US" dirty="0"/>
              <a:t> –name </a:t>
            </a:r>
          </a:p>
          <a:p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baseline="0" dirty="0"/>
              <a:t> tag &lt;old-name&gt; &lt;new-name&gt;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50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docker</a:t>
            </a:r>
          </a:p>
          <a:p>
            <a:r>
              <a:rPr lang="en-US" dirty="0"/>
              <a:t> vim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endParaRPr lang="en-US" dirty="0"/>
          </a:p>
          <a:p>
            <a:r>
              <a:rPr lang="en-US" dirty="0"/>
              <a:t> </a:t>
            </a:r>
            <a:r>
              <a:rPr lang="en-US" err="1"/>
              <a:t>jenkins</a:t>
            </a:r>
            <a:r>
              <a:rPr lang="en-US"/>
              <a:t> ALL=(ALL) NOPASSWD: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3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Container is a lightweight alternative to full machine virtualization which involves encapsulating an application in a container with its working environment .</a:t>
            </a:r>
          </a:p>
          <a:p>
            <a:endParaRPr lang="en-US" dirty="0"/>
          </a:p>
          <a:p>
            <a:r>
              <a:rPr lang="en-US" dirty="0"/>
              <a:t>Containers – a standardized unit of software .code + run</a:t>
            </a:r>
            <a:r>
              <a:rPr lang="en-US" baseline="0" dirty="0"/>
              <a:t> time environment and dependencies .No last-minute surprises . </a:t>
            </a:r>
          </a:p>
          <a:p>
            <a:r>
              <a:rPr lang="en-US" baseline="0" dirty="0"/>
              <a:t>Work in stand alone mode .Provides abstraction at the app layer that package code and dependencies together .Multiple containers can run on the same machine and share the </a:t>
            </a:r>
            <a:r>
              <a:rPr lang="en-US" baseline="0" dirty="0" err="1"/>
              <a:t>os</a:t>
            </a:r>
            <a:r>
              <a:rPr lang="en-US" baseline="0" dirty="0"/>
              <a:t> kernel with other containers, each running as isolated process in user space .</a:t>
            </a:r>
          </a:p>
          <a:p>
            <a:endParaRPr lang="en-US" baseline="0" dirty="0"/>
          </a:p>
          <a:p>
            <a:r>
              <a:rPr lang="en-US" dirty="0"/>
              <a:t>https://docs.docker.com/get-docker/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05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Network :</a:t>
            </a:r>
          </a:p>
          <a:p>
            <a:endParaRPr lang="en-US" dirty="0"/>
          </a:p>
          <a:p>
            <a:r>
              <a:rPr lang="en-US" dirty="0"/>
              <a:t>https://www.docker.com/blog/understanding-docker-networking-drivers-use-cases/</a:t>
            </a:r>
          </a:p>
          <a:p>
            <a:r>
              <a:rPr lang="en-US" dirty="0"/>
              <a:t>https://docs.docker.com/network/</a:t>
            </a:r>
          </a:p>
          <a:p>
            <a:endParaRPr lang="en-US" dirty="0"/>
          </a:p>
          <a:p>
            <a:r>
              <a:rPr lang="en-US" dirty="0"/>
              <a:t>docker network ls</a:t>
            </a:r>
          </a:p>
          <a:p>
            <a:r>
              <a:rPr lang="en-US" dirty="0"/>
              <a:t>docker network --help</a:t>
            </a:r>
          </a:p>
          <a:p>
            <a:r>
              <a:rPr lang="en-US" dirty="0"/>
              <a:t>docker network ls -f driver=bridge</a:t>
            </a:r>
          </a:p>
          <a:p>
            <a:r>
              <a:rPr lang="en-US" dirty="0"/>
              <a:t>docker network ls --format "{{.ID}}: {{.Driver}}"</a:t>
            </a:r>
          </a:p>
          <a:p>
            <a:r>
              <a:rPr lang="en-US" dirty="0"/>
              <a:t>docker network inspect "</a:t>
            </a:r>
            <a:r>
              <a:rPr lang="en-US" dirty="0" err="1"/>
              <a:t>networkid</a:t>
            </a:r>
            <a:r>
              <a:rPr lang="en-US" dirty="0"/>
              <a:t>"</a:t>
            </a:r>
          </a:p>
          <a:p>
            <a:r>
              <a:rPr lang="en-US" dirty="0"/>
              <a:t>docker network create "</a:t>
            </a:r>
            <a:r>
              <a:rPr lang="en-US" dirty="0" err="1"/>
              <a:t>networkname</a:t>
            </a:r>
            <a:r>
              <a:rPr lang="en-US" dirty="0"/>
              <a:t>"</a:t>
            </a:r>
          </a:p>
          <a:p>
            <a:r>
              <a:rPr lang="en-US" dirty="0"/>
              <a:t>docker network create -d bridge "</a:t>
            </a:r>
            <a:r>
              <a:rPr lang="en-US" dirty="0" err="1"/>
              <a:t>networkname</a:t>
            </a:r>
            <a:r>
              <a:rPr lang="en-US" dirty="0"/>
              <a:t>“</a:t>
            </a:r>
          </a:p>
          <a:p>
            <a:r>
              <a:rPr lang="en-US" dirty="0"/>
              <a:t>docker network rm “</a:t>
            </a:r>
            <a:r>
              <a:rPr lang="en-US" dirty="0" err="1"/>
              <a:t>networkname</a:t>
            </a:r>
            <a:r>
              <a:rPr lang="en-US" dirty="0"/>
              <a:t>”</a:t>
            </a:r>
          </a:p>
          <a:p>
            <a:r>
              <a:rPr lang="en-US" dirty="0"/>
              <a:t>docker network 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"</a:t>
            </a:r>
          </a:p>
          <a:p>
            <a:r>
              <a:rPr lang="en-US" dirty="0"/>
              <a:t>docker container run -d --name "</a:t>
            </a:r>
            <a:r>
              <a:rPr lang="en-US" dirty="0" err="1"/>
              <a:t>nameofcontainer</a:t>
            </a:r>
            <a:r>
              <a:rPr lang="en-US" dirty="0"/>
              <a:t>" --network "</a:t>
            </a:r>
            <a:r>
              <a:rPr lang="en-US" dirty="0" err="1"/>
              <a:t>networkname</a:t>
            </a:r>
            <a:r>
              <a:rPr lang="en-US" dirty="0"/>
              <a:t>" image</a:t>
            </a:r>
          </a:p>
          <a:p>
            <a:r>
              <a:rPr lang="en-US" dirty="0"/>
              <a:t>docker network disconnect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“</a:t>
            </a:r>
          </a:p>
          <a:p>
            <a:r>
              <a:rPr lang="en-US" dirty="0"/>
              <a:t>Docker exec –it nginx1 bash</a:t>
            </a:r>
          </a:p>
          <a:p>
            <a:r>
              <a:rPr lang="en-US" dirty="0"/>
              <a:t> apt-get update</a:t>
            </a:r>
          </a:p>
          <a:p>
            <a:r>
              <a:rPr lang="en-US" dirty="0"/>
              <a:t> apt-get install </a:t>
            </a:r>
            <a:r>
              <a:rPr lang="en-US" dirty="0" err="1"/>
              <a:t>iputils</a:t>
            </a:r>
            <a:r>
              <a:rPr lang="en-US" dirty="0"/>
              <a:t>-ping</a:t>
            </a:r>
          </a:p>
          <a:p>
            <a:r>
              <a:rPr lang="en-US" dirty="0"/>
              <a:t>docker exec -it “nginx2" ping “nginx3"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2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https://docs.docker.com/compose/wordpress/</a:t>
            </a:r>
          </a:p>
          <a:p>
            <a:r>
              <a:rPr lang="en-US" dirty="0"/>
              <a:t>  </a:t>
            </a:r>
            <a:r>
              <a:rPr lang="en-US" dirty="0" err="1"/>
              <a:t>nano</a:t>
            </a:r>
            <a:r>
              <a:rPr lang="en-US" dirty="0"/>
              <a:t> </a:t>
            </a:r>
            <a:r>
              <a:rPr lang="en-US" dirty="0" err="1"/>
              <a:t>docker-compose.yaml</a:t>
            </a:r>
            <a:endParaRPr lang="en-US" dirty="0"/>
          </a:p>
          <a:p>
            <a:r>
              <a:rPr lang="en-US" dirty="0"/>
              <a:t>  docker-compose up –d </a:t>
            </a:r>
          </a:p>
          <a:p>
            <a:endParaRPr lang="en-US" dirty="0"/>
          </a:p>
          <a:p>
            <a:r>
              <a:rPr lang="en-US" dirty="0"/>
              <a:t>RUN commands always executes in a new layer and creates a new image layer. </a:t>
            </a:r>
            <a:r>
              <a:rPr lang="en-US" dirty="0" err="1"/>
              <a:t>Eg</a:t>
            </a:r>
            <a:r>
              <a:rPr lang="en-US" dirty="0"/>
              <a:t>: RUN apt-get install </a:t>
            </a:r>
            <a:r>
              <a:rPr lang="en-US" dirty="0" err="1"/>
              <a:t>mysql</a:t>
            </a:r>
            <a:r>
              <a:rPr lang="en-US" dirty="0"/>
              <a:t> , it is often used for installing software packages and applications.</a:t>
            </a:r>
          </a:p>
          <a:p>
            <a:endParaRPr lang="en-US" dirty="0"/>
          </a:p>
          <a:p>
            <a:r>
              <a:rPr lang="en-US" dirty="0"/>
              <a:t>CMD commands allows to sets default command and/or parameter. This will be executed if you run a particular container without specifying some command, which can be overwritten from command line when docker container runs.</a:t>
            </a:r>
          </a:p>
          <a:p>
            <a:endParaRPr lang="en-US" dirty="0"/>
          </a:p>
          <a:p>
            <a:r>
              <a:rPr lang="en-US" dirty="0"/>
              <a:t>ENTRYPOINT looks similar to CMD , however it configures a container that will run as an executable form.  If you want to run a container with the condition that a particular command is always executed, use ENTRYPOINT.</a:t>
            </a:r>
          </a:p>
          <a:p>
            <a:endParaRPr lang="en-US" dirty="0"/>
          </a:p>
          <a:p>
            <a:r>
              <a:rPr lang="en-US" dirty="0"/>
              <a:t>https://github.com/vikas99341/Docker-Compose-nodeJs-MongoDB-Nginx--.git</a:t>
            </a:r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CMD echo “Hello World ”</a:t>
            </a:r>
          </a:p>
          <a:p>
            <a:r>
              <a:rPr lang="en-US" dirty="0"/>
              <a:t> docker build –t &lt;name&gt; .  == &gt; docker run –it &lt;name&gt; == &gt; docker run –it &lt;name&gt; 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ENTRYPOINT [“/bin/echo”, “Hello”]</a:t>
            </a:r>
          </a:p>
          <a:p>
            <a:r>
              <a:rPr lang="en-US" dirty="0"/>
              <a:t>CMD [“World ”]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build –t &lt;name&gt; . == &gt; docker run –it &lt;name&gt;  </a:t>
            </a:r>
            <a:r>
              <a:rPr lang="en-US" dirty="0" err="1"/>
              <a:t>vikas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3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see the procedure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dockerizing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Node.js web app and have NGINX as a reverse proxy in front of NodeJS app using docker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reverse proxy is a server that sits in front of a group of web servers and when a users makes an HTTP request through a browser, the request first goes to the reverse proxy server, and which then sends the request to the appropriate web server. Using reverse proxy, the main benefit is Security: With a reverse proxy, the web server never reveals its IP address to the client which is trying to access the webserver in our case it is node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makes the server more secure.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 Load Balancing:  with reverse proxy in from of the website , it is easy to handle the traffic send to the webserver, we can distribute the load to the website across may servers.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https://github.com/vikas99341/nodejs-nginx-reverse-proxy-in-docker</a:t>
            </a:r>
          </a:p>
          <a:p>
            <a:r>
              <a:rPr lang="en-US"/>
              <a:t>https://github.com/vikas99341/nodedocker_app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068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 is a text document that contains all the commands a user could call on the command line to assemble an image and build images automatically by reading the instructions from a </a:t>
            </a:r>
            <a:r>
              <a:rPr lang="en-US" dirty="0" err="1"/>
              <a:t>Dockerfile</a:t>
            </a:r>
            <a:r>
              <a:rPr lang="en-US" dirty="0"/>
              <a:t>.  A Docker image consists of read-only layers each of which represents a </a:t>
            </a:r>
            <a:r>
              <a:rPr lang="en-US" dirty="0" err="1"/>
              <a:t>Dockerfile</a:t>
            </a:r>
            <a:r>
              <a:rPr lang="en-US" dirty="0"/>
              <a:t> instruction. </a:t>
            </a:r>
          </a:p>
          <a:p>
            <a:endParaRPr lang="en-US" dirty="0"/>
          </a:p>
          <a:p>
            <a:r>
              <a:rPr lang="en-US" b="1" dirty="0"/>
              <a:t>FROM: </a:t>
            </a:r>
            <a:r>
              <a:rPr lang="en-US" dirty="0"/>
              <a:t>The FROM instruction initializes a new build stage and sets the Base Image for subsequent instructions. Base Image can be any valid image.</a:t>
            </a:r>
          </a:p>
          <a:p>
            <a:r>
              <a:rPr lang="en-US" b="1" dirty="0"/>
              <a:t>LABEL :</a:t>
            </a:r>
            <a:r>
              <a:rPr lang="en-US" dirty="0"/>
              <a:t> LABEL added to image to organize images by project, record licensing information. </a:t>
            </a:r>
            <a:r>
              <a:rPr lang="en-US" dirty="0" err="1"/>
              <a:t>Eg</a:t>
            </a:r>
            <a:r>
              <a:rPr lang="en-US" dirty="0"/>
              <a:t>: LABEL </a:t>
            </a:r>
            <a:r>
              <a:rPr lang="en-US" dirty="0" err="1"/>
              <a:t>com.example.version</a:t>
            </a:r>
            <a:r>
              <a:rPr lang="en-US" dirty="0"/>
              <a:t>=“0.0.1-beta“</a:t>
            </a:r>
          </a:p>
          <a:p>
            <a:r>
              <a:rPr lang="en-US" b="1" dirty="0"/>
              <a:t>RUN :</a:t>
            </a:r>
            <a:r>
              <a:rPr lang="en-US" dirty="0"/>
              <a:t> RUN instruction will execute any commands in a new layer on top of the current image and commit the results. </a:t>
            </a:r>
          </a:p>
          <a:p>
            <a:r>
              <a:rPr lang="en-US" b="1" dirty="0"/>
              <a:t>CMD : </a:t>
            </a:r>
            <a:r>
              <a:rPr lang="en-US" dirty="0"/>
              <a:t>CMD instruction should be used to run the software contained by your image, along with any arguments. There can only be one CMD instruction in a </a:t>
            </a:r>
            <a:r>
              <a:rPr lang="en-US" dirty="0" err="1"/>
              <a:t>Dockerfile</a:t>
            </a:r>
            <a:r>
              <a:rPr lang="en-US" dirty="0"/>
              <a:t>. If you list more than one CMD then only the last CMD will take effect. The main purpose of a CMD is to provide defaults for an executing container.</a:t>
            </a:r>
          </a:p>
          <a:p>
            <a:r>
              <a:rPr lang="en-US" b="1" dirty="0"/>
              <a:t>EXPOSE :</a:t>
            </a:r>
            <a:r>
              <a:rPr lang="en-US" dirty="0"/>
              <a:t> EXPOSE instruction indicates the ports on which a container listens for connections.</a:t>
            </a:r>
          </a:p>
          <a:p>
            <a:r>
              <a:rPr lang="en-US" b="1" dirty="0"/>
              <a:t>ENV : </a:t>
            </a:r>
            <a:r>
              <a:rPr lang="en-US" dirty="0"/>
              <a:t>ENV instruction sets the environment variable</a:t>
            </a:r>
          </a:p>
          <a:p>
            <a:r>
              <a:rPr lang="en-US" b="1" dirty="0"/>
              <a:t>ADD : </a:t>
            </a:r>
            <a:r>
              <a:rPr lang="en-US" dirty="0"/>
              <a:t>ADD instruction copies new files, directories or remote file URLs from and adds them to the filesystem of the image at the path .</a:t>
            </a:r>
          </a:p>
          <a:p>
            <a:r>
              <a:rPr lang="en-US" b="1" dirty="0"/>
              <a:t>VOLUME : </a:t>
            </a:r>
            <a:r>
              <a:rPr lang="en-US" dirty="0"/>
              <a:t>VOLUME instruction should be used to expose any database storage area, configuration storage, or files/ folders created by your docker container. </a:t>
            </a:r>
          </a:p>
          <a:p>
            <a:r>
              <a:rPr lang="en-US" b="1" dirty="0"/>
              <a:t>WORKDIR : </a:t>
            </a:r>
            <a:r>
              <a:rPr lang="en-US" dirty="0"/>
              <a:t>WORKDIR instruction sets the working directory for any RUN, CMD, ADD instructions that follow it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Extend Docker Official Nginx Image. </a:t>
            </a:r>
          </a:p>
          <a:p>
            <a:endParaRPr lang="en-US" dirty="0"/>
          </a:p>
          <a:p>
            <a:r>
              <a:rPr lang="en-US" dirty="0"/>
              <a:t>https://kubernetes.io/docs/tutorials/kubernetes-basics/create-cluster/cluster-interactive/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98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Volumes : </a:t>
            </a:r>
            <a:r>
              <a:rPr lang="en-US" dirty="0"/>
              <a:t>Volumes are stored in a part of the host filesystem which is managed by Docker.</a:t>
            </a:r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-v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My SQL with named Volume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 -mount source=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target=/var/lib/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Bind mounts </a:t>
            </a:r>
            <a:r>
              <a:rPr lang="en-US" dirty="0"/>
              <a:t>may be stored anywhere on the host system and non-docker processes on the Docker host or a Docker container can modify them at any time, but  it can’t be use in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 err="1"/>
              <a:t>Eg</a:t>
            </a:r>
            <a:r>
              <a:rPr lang="en-US" dirty="0"/>
              <a:t> : docker container run -d - -name </a:t>
            </a:r>
            <a:r>
              <a:rPr lang="en-US" dirty="0" err="1"/>
              <a:t>nginx</a:t>
            </a:r>
            <a:r>
              <a:rPr lang="en-US" dirty="0"/>
              <a:t> - -mount type=bind, source=$ (</a:t>
            </a:r>
            <a:r>
              <a:rPr lang="en-US" dirty="0" err="1"/>
              <a:t>pwd</a:t>
            </a:r>
            <a:r>
              <a:rPr lang="en-US" dirty="0"/>
              <a:t>),target=/app </a:t>
            </a:r>
            <a:r>
              <a:rPr lang="en-US" dirty="0" err="1"/>
              <a:t>nginx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docker pull -- &gt; docker inspect -- 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91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run -u root -d --name </a:t>
            </a:r>
            <a:r>
              <a:rPr lang="en-US" dirty="0" err="1"/>
              <a:t>jenkins</a:t>
            </a:r>
            <a:r>
              <a:rPr lang="en-US" dirty="0"/>
              <a:t> -p 8080:8080 --mount type=</a:t>
            </a:r>
            <a:r>
              <a:rPr lang="en-US" dirty="0" err="1"/>
              <a:t>volume,source</a:t>
            </a:r>
            <a:r>
              <a:rPr lang="en-US" dirty="0"/>
              <a:t>=</a:t>
            </a:r>
            <a:r>
              <a:rPr lang="en-US" dirty="0" err="1"/>
              <a:t>jenkins_backup,target</a:t>
            </a:r>
            <a:r>
              <a:rPr lang="en-US" dirty="0"/>
              <a:t>=/var/</a:t>
            </a:r>
            <a:r>
              <a:rPr lang="en-US" dirty="0" err="1"/>
              <a:t>jenkins_home</a:t>
            </a:r>
            <a:r>
              <a:rPr lang="en-US" dirty="0"/>
              <a:t> </a:t>
            </a:r>
            <a:r>
              <a:rPr lang="en-US" dirty="0" err="1"/>
              <a:t>jenkins</a:t>
            </a:r>
            <a:r>
              <a:rPr lang="en-US" dirty="0"/>
              <a:t>/jenkins:lts-jdk11</a:t>
            </a:r>
          </a:p>
          <a:p>
            <a:endParaRPr lang="en-US" dirty="0"/>
          </a:p>
          <a:p>
            <a:r>
              <a:rPr lang="en-US" dirty="0"/>
              <a:t>/var/lib/docker/volumes/</a:t>
            </a:r>
          </a:p>
          <a:p>
            <a:endParaRPr lang="en-US" dirty="0"/>
          </a:p>
          <a:p>
            <a:r>
              <a:rPr lang="en-US" dirty="0"/>
              <a:t>docker run -u root -d --name </a:t>
            </a:r>
            <a:r>
              <a:rPr lang="en-US" dirty="0" err="1"/>
              <a:t>jenkins</a:t>
            </a:r>
            <a:r>
              <a:rPr lang="en-US" dirty="0"/>
              <a:t> -p 8080:8080 --mount type=</a:t>
            </a:r>
            <a:r>
              <a:rPr lang="en-US" dirty="0" err="1"/>
              <a:t>bind,source</a:t>
            </a:r>
            <a:r>
              <a:rPr lang="en-US" dirty="0"/>
              <a:t>=/</a:t>
            </a:r>
            <a:r>
              <a:rPr lang="en-US" dirty="0" err="1"/>
              <a:t>tmp,target</a:t>
            </a:r>
            <a:r>
              <a:rPr lang="en-US" dirty="0"/>
              <a:t>=/var/</a:t>
            </a:r>
            <a:r>
              <a:rPr lang="en-US" dirty="0" err="1"/>
              <a:t>jenkins_home</a:t>
            </a:r>
            <a:r>
              <a:rPr lang="en-US" dirty="0"/>
              <a:t> </a:t>
            </a:r>
            <a:r>
              <a:rPr lang="en-US" dirty="0" err="1"/>
              <a:t>jenkins</a:t>
            </a:r>
            <a:r>
              <a:rPr lang="en-US"/>
              <a:t>/jenkins:lts-jdk11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concerns :</a:t>
            </a:r>
          </a:p>
          <a:p>
            <a:pPr marL="228600" indent="-228600">
              <a:buAutoNum type="arabicPeriod"/>
            </a:pPr>
            <a:r>
              <a:rPr lang="en-US" dirty="0"/>
              <a:t>Developer /Tester</a:t>
            </a:r>
          </a:p>
          <a:p>
            <a:pPr marL="0" indent="0">
              <a:buNone/>
            </a:pPr>
            <a:r>
              <a:rPr lang="en-US" baseline="0" dirty="0"/>
              <a:t>      </a:t>
            </a:r>
            <a:r>
              <a:rPr lang="en-US" dirty="0"/>
              <a:t>.Portable runtime environment</a:t>
            </a:r>
          </a:p>
          <a:p>
            <a:pPr marL="0" indent="0">
              <a:buNone/>
            </a:pPr>
            <a:r>
              <a:rPr lang="en-US" baseline="0" dirty="0"/>
              <a:t>      . Missing Dependencies and package </a:t>
            </a:r>
          </a:p>
          <a:p>
            <a:pPr marL="0" indent="0">
              <a:buNone/>
            </a:pPr>
            <a:r>
              <a:rPr lang="en-US" baseline="0" dirty="0"/>
              <a:t>      . Run tests faster</a:t>
            </a:r>
          </a:p>
          <a:p>
            <a:pPr marL="0" indent="0">
              <a:buNone/>
            </a:pPr>
            <a:r>
              <a:rPr lang="en-US" baseline="0" dirty="0"/>
              <a:t>2. Sys-Admin</a:t>
            </a:r>
          </a:p>
          <a:p>
            <a:pPr marL="0" indent="0">
              <a:buNone/>
            </a:pPr>
            <a:r>
              <a:rPr lang="en-US" baseline="0" dirty="0"/>
              <a:t>      .Cost &amp; Performance</a:t>
            </a:r>
          </a:p>
          <a:p>
            <a:pPr marL="0" indent="0">
              <a:buNone/>
            </a:pPr>
            <a:r>
              <a:rPr lang="en-US" baseline="0" dirty="0"/>
              <a:t>      . Efficient ,consistent &amp; repeatable</a:t>
            </a:r>
          </a:p>
          <a:p>
            <a:pPr marL="0" indent="0">
              <a:buNone/>
            </a:pPr>
            <a:r>
              <a:rPr lang="en-US" baseline="0" dirty="0"/>
              <a:t>      . Speed , reliable of CICD .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7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</a:t>
            </a:r>
            <a:r>
              <a:rPr lang="en-US" baseline="0" dirty="0"/>
              <a:t> :</a:t>
            </a:r>
          </a:p>
          <a:p>
            <a:pPr marL="228600" indent="-228600">
              <a:buAutoNum type="arabicPeriod"/>
            </a:pPr>
            <a:r>
              <a:rPr lang="en-US" baseline="0" dirty="0"/>
              <a:t>Compatibility /dependency – due to different dev and prod environment .</a:t>
            </a:r>
          </a:p>
          <a:p>
            <a:pPr marL="228600" indent="-228600">
              <a:buAutoNum type="arabicPeriod"/>
            </a:pPr>
            <a:r>
              <a:rPr lang="en-US" baseline="0" dirty="0"/>
              <a:t>Long time to set up</a:t>
            </a:r>
          </a:p>
          <a:p>
            <a:pPr marL="228600" indent="-228600">
              <a:buAutoNum type="arabicPeriod"/>
            </a:pPr>
            <a:r>
              <a:rPr lang="en-US" baseline="0" dirty="0"/>
              <a:t>Different dev/test/prod environment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Docker help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99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Container image is a light weight, stand-alone, executable package of a piece of software that includes everything needed to run it : code ,runtime , system tools ,system libraries, settings.</a:t>
            </a:r>
          </a:p>
          <a:p>
            <a:r>
              <a:rPr lang="en-US" baseline="0" dirty="0"/>
              <a:t>Available for both Linux and windows-based app, containerized software will run the same , regardless of the environment .</a:t>
            </a:r>
          </a:p>
          <a:p>
            <a:endParaRPr lang="en-US" baseline="0" dirty="0"/>
          </a:p>
          <a:p>
            <a:r>
              <a:rPr lang="en-US" baseline="0" dirty="0"/>
              <a:t>Template/Blueprint to create a environment of your choice .Contains everything which your app needs in read only mode .</a:t>
            </a:r>
          </a:p>
          <a:p>
            <a:endParaRPr lang="en-US" baseline="0" dirty="0"/>
          </a:p>
          <a:p>
            <a:r>
              <a:rPr lang="en-US" baseline="0" dirty="0"/>
              <a:t>The Runtime instance of this image is usually called container.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8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</a:t>
            </a:r>
            <a:r>
              <a:rPr lang="en-US" baseline="0" dirty="0"/>
              <a:t> – blue print (templates ) which contain the code and application .</a:t>
            </a:r>
          </a:p>
          <a:p>
            <a:r>
              <a:rPr lang="en-US" baseline="0" dirty="0"/>
              <a:t>Container – Running unit of application/software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2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9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495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2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4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52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0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6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3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9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6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2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2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9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48F547C-B674-4303-A3C8-B9F119560C6A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332" y="172155"/>
            <a:ext cx="8825658" cy="3329581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Docker Complete </a:t>
            </a:r>
            <a:br>
              <a:rPr lang="en-US" dirty="0"/>
            </a:br>
            <a:r>
              <a:rPr lang="en-US" dirty="0"/>
              <a:t>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4643" y="4032314"/>
            <a:ext cx="10608068" cy="256039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we need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Docker and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Docker components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time scenario usage </a:t>
            </a:r>
          </a:p>
          <a:p>
            <a:pPr lvl="7"/>
            <a:r>
              <a:rPr lang="en-US" dirty="0"/>
              <a:t>							</a:t>
            </a:r>
          </a:p>
          <a:p>
            <a:pPr lvl="7"/>
            <a:r>
              <a:rPr lang="en-US" sz="3100" dirty="0"/>
              <a:t>													Vikas</a:t>
            </a:r>
          </a:p>
        </p:txBody>
      </p:sp>
    </p:spTree>
    <p:extLst>
      <p:ext uri="{BB962C8B-B14F-4D97-AF65-F5344CB8AC3E}">
        <p14:creationId xmlns:p14="http://schemas.microsoft.com/office/powerpoint/2010/main" val="3334324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23582-403E-49C8-B6B1-02600B3493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0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112240-5A2D-450C-8C36-BB05E42AF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0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A08508-A5FF-416C-BEA6-6A7EE039A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r="711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4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87CD0F-F672-46C6-A92A-3C5A18F14D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1" r="1025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3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5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6968AC-5219-48EC-A3A0-CE1668304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52794" y="582684"/>
            <a:ext cx="11886411" cy="53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5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" y="1147156"/>
            <a:ext cx="12173024" cy="5710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35" y="282633"/>
            <a:ext cx="965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FFF00"/>
                </a:solidFill>
              </a:rPr>
              <a:t>DOCKER CONTAINERS VS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2139648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2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1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5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5244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70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847"/>
            <a:ext cx="12211590" cy="5586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135" y="282633"/>
            <a:ext cx="965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FFF00"/>
                </a:solidFill>
              </a:rPr>
              <a:t>DOCKER SYSTEM :</a:t>
            </a:r>
          </a:p>
        </p:txBody>
      </p:sp>
    </p:spTree>
    <p:extLst>
      <p:ext uri="{BB962C8B-B14F-4D97-AF65-F5344CB8AC3E}">
        <p14:creationId xmlns:p14="http://schemas.microsoft.com/office/powerpoint/2010/main" val="223916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3B1F5-0F11-4E26-9A45-30D83AA0B1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42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D72E50-8108-4E80-8381-FBE87A8DB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805" y="204840"/>
            <a:ext cx="10324544" cy="627216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636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8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62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A1EFFE-0B19-419B-B4C9-56089C6B9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5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6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E2B78-EE82-444E-9F84-A4F5309A5E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" b="20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04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3ADC30-DAD9-4B55-9BB9-D8D78A6FCC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0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E58E-37EF-4C96-B3BE-4A0BFB4A17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12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ECCFF-CFB5-4E55-96E4-CCB5CE789E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66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CB80D5BB-2DBD-4496-8991-05D90EDCDB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70" b="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1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7DF0F-50B2-4B36-A1C2-011B37927E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" b="4063"/>
          <a:stretch/>
        </p:blipFill>
        <p:spPr>
          <a:xfrm>
            <a:off x="643467" y="589679"/>
            <a:ext cx="10905066" cy="5571066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89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242CB-AB82-4BA6-9A38-0BF9EBF0A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4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B1435E-BAB8-43AB-AF6A-C15D437D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0370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70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49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8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F54B8-04EC-4B40-9761-461A550D9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4295" y="643467"/>
            <a:ext cx="740341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5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5CE0A-2355-430F-82E1-ED803C4DD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84" y="294546"/>
            <a:ext cx="10842190" cy="64511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5991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34375" cy="501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0" y="1069181"/>
            <a:ext cx="5676900" cy="3552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169" y="5019674"/>
            <a:ext cx="50673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52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1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99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473" y="0"/>
            <a:ext cx="1217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13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8" y="1108936"/>
            <a:ext cx="11401261" cy="54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4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37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82" y="3981497"/>
            <a:ext cx="4791426" cy="2886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9131474" cy="3981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4772"/>
            <a:ext cx="37909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19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976312"/>
            <a:ext cx="94773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1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964"/>
            <a:ext cx="10515600" cy="6664035"/>
          </a:xfrm>
        </p:spPr>
        <p:txBody>
          <a:bodyPr>
            <a:normAutofit/>
          </a:bodyPr>
          <a:lstStyle/>
          <a:p>
            <a:r>
              <a:rPr lang="en-US" dirty="0"/>
              <a:t>Create 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endParaRPr lang="en-US" dirty="0"/>
          </a:p>
          <a:p>
            <a:r>
              <a:rPr lang="en-US" dirty="0"/>
              <a:t>Remove any containers running </a:t>
            </a:r>
          </a:p>
          <a:p>
            <a:r>
              <a:rPr lang="en-US" dirty="0"/>
              <a:t> </a:t>
            </a:r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hosts 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endParaRPr lang="en-US" dirty="0"/>
          </a:p>
          <a:p>
            <a:r>
              <a:rPr lang="en-US" dirty="0"/>
              <a:t>Check in the hub for the new file </a:t>
            </a:r>
          </a:p>
          <a:p>
            <a:r>
              <a:rPr lang="en-US" dirty="0"/>
              <a:t>Create a new 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endParaRPr lang="en-US" dirty="0"/>
          </a:p>
          <a:p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hosts 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endParaRPr lang="en-US" dirty="0"/>
          </a:p>
          <a:p>
            <a:r>
              <a:rPr lang="en-US" dirty="0"/>
              <a:t>Go ahead and change hosts file add </a:t>
            </a:r>
            <a:r>
              <a:rPr lang="en-US" dirty="0" err="1"/>
              <a:t>pvt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of </a:t>
            </a:r>
            <a:r>
              <a:rPr lang="en-US" dirty="0" err="1"/>
              <a:t>docker</a:t>
            </a:r>
            <a:r>
              <a:rPr lang="en-US" dirty="0"/>
              <a:t> machine .</a:t>
            </a:r>
          </a:p>
          <a:p>
            <a:r>
              <a:rPr lang="en-US" dirty="0"/>
              <a:t>Modify Jenkins job  in EXEC Commands say “</a:t>
            </a:r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/opt/</a:t>
            </a:r>
            <a:r>
              <a:rPr lang="en-US" dirty="0" err="1"/>
              <a:t>docker</a:t>
            </a:r>
            <a:r>
              <a:rPr lang="en-US" dirty="0"/>
              <a:t>/create-simple-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image.yml</a:t>
            </a:r>
            <a:r>
              <a:rPr lang="en-US" dirty="0"/>
              <a:t> –limit localhost ; </a:t>
            </a:r>
          </a:p>
          <a:p>
            <a:r>
              <a:rPr lang="en-US" dirty="0" err="1"/>
              <a:t>ansible</a:t>
            </a:r>
            <a:r>
              <a:rPr lang="en-US" dirty="0"/>
              <a:t>-playbook -</a:t>
            </a:r>
            <a:r>
              <a:rPr lang="en-US" dirty="0" err="1"/>
              <a:t>i</a:t>
            </a:r>
            <a:r>
              <a:rPr lang="en-US" dirty="0"/>
              <a:t> /opt/</a:t>
            </a:r>
            <a:r>
              <a:rPr lang="en-US" dirty="0" err="1"/>
              <a:t>docker</a:t>
            </a:r>
            <a:r>
              <a:rPr lang="en-US" dirty="0"/>
              <a:t>/create-simple-</a:t>
            </a:r>
            <a:r>
              <a:rPr lang="en-US" dirty="0" err="1"/>
              <a:t>devops</a:t>
            </a:r>
            <a:r>
              <a:rPr lang="en-US" dirty="0"/>
              <a:t>-</a:t>
            </a:r>
            <a:r>
              <a:rPr lang="en-US" dirty="0" err="1"/>
              <a:t>project.yml</a:t>
            </a:r>
            <a:r>
              <a:rPr lang="en-US" dirty="0"/>
              <a:t> –limit &lt;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hostip</a:t>
            </a:r>
            <a:r>
              <a:rPr lang="en-US" dirty="0"/>
              <a:t>&gt; 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45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9C0F4D-856B-4BCD-9821-C89CE0E8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0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83778" cy="69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77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93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5AAF-0053-4CD1-A6C6-55023489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67711F-0D8C-4F83-81A3-319E5D324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4897" y="2266412"/>
            <a:ext cx="8947150" cy="980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64178-CBFD-4B52-8B34-003CF2359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3660205"/>
            <a:ext cx="598170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A512B-D230-4EAC-AD79-1966BD0DA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2076450"/>
            <a:ext cx="10248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0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8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7" name="Picture 9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8" name="Oval 9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9" name="Picture 9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0" name="Picture 9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11" name="Rectangle 9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2" name="Rectangle 101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Container networking">
            <a:extLst>
              <a:ext uri="{FF2B5EF4-FFF2-40B4-BE49-F238E27FC236}">
                <a16:creationId xmlns:a16="http://schemas.microsoft.com/office/drawing/2014/main" id="{6A748E12-E472-4545-866A-753EA52A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022" y="0"/>
            <a:ext cx="9725702" cy="667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76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42" y="2925204"/>
            <a:ext cx="8970959" cy="3721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1" y="939693"/>
            <a:ext cx="12200547" cy="1583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23" y="211015"/>
            <a:ext cx="34480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53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1102D-EEA8-4E69-9206-8D50EB8B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0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205B5-4070-4C51-9530-CE5A3E52B0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8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922F68-880B-42AF-B560-8C3E0D870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0703"/>
            <a:ext cx="1223772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B7CE-ECE4-4AA9-8F9B-E2FC082B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ABDF-42C3-4D6C-B18A-C7EED2856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55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29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0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1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32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33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34" name="Rectangle 82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84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7BA7BAF-4E25-4D34-B7A5-857745CF1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889281"/>
            <a:ext cx="9150807" cy="30426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A360C-9ECB-447D-810F-149545BE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Docker file</a:t>
            </a:r>
          </a:p>
        </p:txBody>
      </p:sp>
    </p:spTree>
    <p:extLst>
      <p:ext uri="{BB962C8B-B14F-4D97-AF65-F5344CB8AC3E}">
        <p14:creationId xmlns:p14="http://schemas.microsoft.com/office/powerpoint/2010/main" val="2832733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67C0-67CC-4AE1-8FB3-6B4396A6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Persistence </a:t>
            </a:r>
          </a:p>
        </p:txBody>
      </p:sp>
      <p:sp>
        <p:nvSpPr>
          <p:cNvPr id="8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9" name="Freeform: Shape 8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2" name="Picture 4" descr="Manage data in Docker | Docker Documentation">
            <a:extLst>
              <a:ext uri="{FF2B5EF4-FFF2-40B4-BE49-F238E27FC236}">
                <a16:creationId xmlns:a16="http://schemas.microsoft.com/office/drawing/2014/main" id="{CA05F4EA-A458-4957-88E3-09B571DE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66" y="1854820"/>
            <a:ext cx="7093043" cy="36174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172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ersistence is futile (or is it?) - How to Manage, Version, and Promo…">
            <a:extLst>
              <a:ext uri="{FF2B5EF4-FFF2-40B4-BE49-F238E27FC236}">
                <a16:creationId xmlns:a16="http://schemas.microsoft.com/office/drawing/2014/main" id="{E60B9CFB-D66B-42F2-91D5-55294F3A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683" y="157232"/>
            <a:ext cx="11719225" cy="659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306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44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78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5D0C5-008C-4415-9459-6780B53E98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1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281F48-EE71-4CE7-8034-D8BB84882E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7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ED779-7294-4B69-8734-877B3C4503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4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4936</TotalTime>
  <Words>5033</Words>
  <Application>Microsoft Office PowerPoint</Application>
  <PresentationFormat>Widescreen</PresentationFormat>
  <Paragraphs>639</Paragraphs>
  <Slides>54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Century Gothic</vt:lpstr>
      <vt:lpstr>Wingdings</vt:lpstr>
      <vt:lpstr>Wingdings 3</vt:lpstr>
      <vt:lpstr>Ion</vt:lpstr>
      <vt:lpstr> Docker Complete 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file</vt:lpstr>
      <vt:lpstr>Data Persistence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Docker Complete  course</dc:title>
  <dc:creator>Vikas, Kumar</dc:creator>
  <cp:lastModifiedBy>Vikas, Kumar</cp:lastModifiedBy>
  <cp:revision>40</cp:revision>
  <dcterms:created xsi:type="dcterms:W3CDTF">2021-02-02T10:13:47Z</dcterms:created>
  <dcterms:modified xsi:type="dcterms:W3CDTF">2022-02-14T13:32:31Z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2021-09-06T01:28:33Z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d71cf2de-93ed-462d-9fb1-7989e0bdaa2a</vt:lpwstr>
  </property>
  <property fmtid="{D5CDD505-2E9C-101B-9397-08002B2CF9AE}" pid="8" name="MSIP_Label_ea60d57e-af5b-4752-ac57-3e4f28ca11dc_ContentBits">
    <vt:lpwstr>0</vt:lpwstr>
  </property>
</Properties>
</file>